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3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19_E44055D8.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0_506004DE.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C_DB9F780C.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D_7C88DE2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1E_E3C9C4A3.xml" ContentType="application/vnd.ms-powerpoint.comments+xml"/>
  <Override PartName="/ppt/notesSlides/notesSlide14.xml" ContentType="application/vnd.openxmlformats-officedocument.presentationml.notesSlide+xml"/>
  <Override PartName="/ppt/comments/modernComment_128_E920A9B4.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2B_DB863F2E.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2C_5F29A24B.xml" ContentType="application/vnd.ms-powerpoint.comments+xml"/>
  <Override PartName="/ppt/notesSlides/notesSlide19.xml" ContentType="application/vnd.openxmlformats-officedocument.presentationml.notesSlide+xml"/>
  <Override PartName="/ppt/comments/modernComment_12D_9DD291BA.xml" ContentType="application/vnd.ms-powerpoint.comments+xml"/>
  <Override PartName="/ppt/notesSlides/notesSlide20.xml" ContentType="application/vnd.openxmlformats-officedocument.presentationml.notesSlide+xml"/>
  <Override PartName="/ppt/comments/modernComment_12E_FB810C33.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20_CC866ECB.xml" ContentType="application/vnd.ms-powerpoint.comments+xml"/>
  <Override PartName="/ppt/notesSlides/notesSlide23.xml" ContentType="application/vnd.openxmlformats-officedocument.presentationml.notesSlide+xml"/>
  <Override PartName="/ppt/comments/modernComment_133_6F74231F.xml" ContentType="application/vnd.ms-powerpoint.comment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30"/>
  </p:notesMasterIdLst>
  <p:sldIdLst>
    <p:sldId id="256" r:id="rId5"/>
    <p:sldId id="259" r:id="rId6"/>
    <p:sldId id="291" r:id="rId7"/>
    <p:sldId id="281" r:id="rId8"/>
    <p:sldId id="290" r:id="rId9"/>
    <p:sldId id="304" r:id="rId10"/>
    <p:sldId id="309" r:id="rId11"/>
    <p:sldId id="292" r:id="rId12"/>
    <p:sldId id="284" r:id="rId13"/>
    <p:sldId id="293" r:id="rId14"/>
    <p:sldId id="285" r:id="rId15"/>
    <p:sldId id="294" r:id="rId16"/>
    <p:sldId id="286" r:id="rId17"/>
    <p:sldId id="296" r:id="rId18"/>
    <p:sldId id="313" r:id="rId19"/>
    <p:sldId id="299" r:id="rId20"/>
    <p:sldId id="312" r:id="rId21"/>
    <p:sldId id="300" r:id="rId22"/>
    <p:sldId id="301" r:id="rId23"/>
    <p:sldId id="302" r:id="rId24"/>
    <p:sldId id="295" r:id="rId25"/>
    <p:sldId id="288" r:id="rId26"/>
    <p:sldId id="287" r:id="rId27"/>
    <p:sldId id="307" r:id="rId28"/>
    <p:sldId id="314" r:id="rId29"/>
  </p:sldIdLst>
  <p:sldSz cx="9144000" cy="5143500" type="screen16x9"/>
  <p:notesSz cx="6858000" cy="9144000"/>
  <p:embeddedFontLst>
    <p:embeddedFont>
      <p:font typeface="Nunito" pitchFamily="2" charset="-18"/>
      <p:regular r:id="rId31"/>
      <p:bold r:id="rId32"/>
      <p:italic r:id="rId33"/>
      <p:boldItalic r:id="rId34"/>
    </p:embeddedFont>
    <p:embeddedFont>
      <p:font typeface="Questrial" pitchFamily="2" charset="-18"/>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20E4C1-DD08-00C1-ABA6-D680534E90A0}" name="Ruczyński Hubert (STUD)" initials="RH(" userId="Ruczyński Hubert (STUD)" providerId="None"/>
  <p188:author id="{FD9F7ECD-E4CA-5B83-791C-A9D3A9719280}" name="Gość" initials="Go" userId="S::urn:spo:anon#ba2c161e4164b9687dc1cb478000dfd38d54d731b1fa57a74e67dda2d533c646::" providerId="AD"/>
  <p188:author id="{5E1D34DA-8208-F600-EE62-1E6713E0C0F7}" name="Ruczyński Hubert (STUD)" initials="RH(" userId="S::01151402@pw.edu.pl::35753aab-0d69-494c-b54d-f9fed967c65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4533D"/>
    <a:srgbClr val="7C843C"/>
    <a:srgbClr val="D6E29C"/>
    <a:srgbClr val="AFC9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42039E-8F14-41EF-8A5F-DE2133D96232}">
  <a:tblStyle styleId="{8742039E-8F14-41EF-8A5F-DE2133D96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0723" autoAdjust="0"/>
  </p:normalViewPr>
  <p:slideViewPr>
    <p:cSldViewPr snapToGrid="0">
      <p:cViewPr varScale="1">
        <p:scale>
          <a:sx n="185" d="100"/>
          <a:sy n="185" d="100"/>
        </p:scale>
        <p:origin x="13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ść" userId="S::urn:spo:anon#ba2c161e4164b9687dc1cb478000dfd38d54d731b1fa57a74e67dda2d533c646::" providerId="AD" clId="Web-{CAC94223-0950-B445-388C-1FD1623C15E3}"/>
    <pc:docChg chg="modSld">
      <pc:chgData name="Gość" userId="S::urn:spo:anon#ba2c161e4164b9687dc1cb478000dfd38d54d731b1fa57a74e67dda2d533c646::" providerId="AD" clId="Web-{CAC94223-0950-B445-388C-1FD1623C15E3}" dt="2023-01-31T20:23:22.812" v="191" actId="1076"/>
      <pc:docMkLst>
        <pc:docMk/>
      </pc:docMkLst>
      <pc:sldChg chg="delSp modSp">
        <pc:chgData name="Gość" userId="S::urn:spo:anon#ba2c161e4164b9687dc1cb478000dfd38d54d731b1fa57a74e67dda2d533c646::" providerId="AD" clId="Web-{CAC94223-0950-B445-388C-1FD1623C15E3}" dt="2023-01-31T20:01:35.376" v="25" actId="1076"/>
        <pc:sldMkLst>
          <pc:docMk/>
          <pc:sldMk cId="0" sldId="256"/>
        </pc:sldMkLst>
        <pc:spChg chg="mod">
          <ac:chgData name="Gość" userId="S::urn:spo:anon#ba2c161e4164b9687dc1cb478000dfd38d54d731b1fa57a74e67dda2d533c646::" providerId="AD" clId="Web-{CAC94223-0950-B445-388C-1FD1623C15E3}" dt="2023-01-31T20:01:35.376" v="25" actId="1076"/>
          <ac:spMkLst>
            <pc:docMk/>
            <pc:sldMk cId="0" sldId="256"/>
            <ac:spMk id="143" creationId="{00000000-0000-0000-0000-000000000000}"/>
          </ac:spMkLst>
        </pc:spChg>
        <pc:spChg chg="mod">
          <ac:chgData name="Gość" userId="S::urn:spo:anon#ba2c161e4164b9687dc1cb478000dfd38d54d731b1fa57a74e67dda2d533c646::" providerId="AD" clId="Web-{CAC94223-0950-B445-388C-1FD1623C15E3}" dt="2023-01-31T20:01:25.345" v="23" actId="1076"/>
          <ac:spMkLst>
            <pc:docMk/>
            <pc:sldMk cId="0" sldId="256"/>
            <ac:spMk id="144" creationId="{00000000-0000-0000-0000-000000000000}"/>
          </ac:spMkLst>
        </pc:spChg>
        <pc:cxnChg chg="del">
          <ac:chgData name="Gość" userId="S::urn:spo:anon#ba2c161e4164b9687dc1cb478000dfd38d54d731b1fa57a74e67dda2d533c646::" providerId="AD" clId="Web-{CAC94223-0950-B445-388C-1FD1623C15E3}" dt="2023-01-31T20:01:21.048" v="22"/>
          <ac:cxnSpMkLst>
            <pc:docMk/>
            <pc:sldMk cId="0" sldId="256"/>
            <ac:cxnSpMk id="145" creationId="{00000000-0000-0000-0000-000000000000}"/>
          </ac:cxnSpMkLst>
        </pc:cxnChg>
      </pc:sldChg>
      <pc:sldChg chg="addSp delSp modSp">
        <pc:chgData name="Gość" userId="S::urn:spo:anon#ba2c161e4164b9687dc1cb478000dfd38d54d731b1fa57a74e67dda2d533c646::" providerId="AD" clId="Web-{CAC94223-0950-B445-388C-1FD1623C15E3}" dt="2023-01-31T20:06:48.325" v="75"/>
        <pc:sldMkLst>
          <pc:docMk/>
          <pc:sldMk cId="3636832066" sldId="290"/>
        </pc:sldMkLst>
        <pc:spChg chg="add mod">
          <ac:chgData name="Gość" userId="S::urn:spo:anon#ba2c161e4164b9687dc1cb478000dfd38d54d731b1fa57a74e67dda2d533c646::" providerId="AD" clId="Web-{CAC94223-0950-B445-388C-1FD1623C15E3}" dt="2023-01-31T20:06:17.074" v="64" actId="20577"/>
          <ac:spMkLst>
            <pc:docMk/>
            <pc:sldMk cId="3636832066" sldId="290"/>
            <ac:spMk id="3" creationId="{6879ED64-7608-B0D7-0876-A1EC1279D701}"/>
          </ac:spMkLst>
        </pc:spChg>
        <pc:spChg chg="add mod">
          <ac:chgData name="Gość" userId="S::urn:spo:anon#ba2c161e4164b9687dc1cb478000dfd38d54d731b1fa57a74e67dda2d533c646::" providerId="AD" clId="Web-{CAC94223-0950-B445-388C-1FD1623C15E3}" dt="2023-01-31T20:06:02.932" v="60" actId="20577"/>
          <ac:spMkLst>
            <pc:docMk/>
            <pc:sldMk cId="3636832066" sldId="290"/>
            <ac:spMk id="5" creationId="{799FA14B-CDAC-2993-38C4-F11E0041A572}"/>
          </ac:spMkLst>
        </pc:spChg>
        <pc:spChg chg="add mod">
          <ac:chgData name="Gość" userId="S::urn:spo:anon#ba2c161e4164b9687dc1cb478000dfd38d54d731b1fa57a74e67dda2d533c646::" providerId="AD" clId="Web-{CAC94223-0950-B445-388C-1FD1623C15E3}" dt="2023-01-31T20:04:34.711" v="48" actId="20577"/>
          <ac:spMkLst>
            <pc:docMk/>
            <pc:sldMk cId="3636832066" sldId="290"/>
            <ac:spMk id="7" creationId="{E701BD3F-9816-7093-3E59-178BDED975F6}"/>
          </ac:spMkLst>
        </pc:spChg>
        <pc:spChg chg="add del mod">
          <ac:chgData name="Gość" userId="S::urn:spo:anon#ba2c161e4164b9687dc1cb478000dfd38d54d731b1fa57a74e67dda2d533c646::" providerId="AD" clId="Web-{CAC94223-0950-B445-388C-1FD1623C15E3}" dt="2023-01-31T20:06:23.402" v="68"/>
          <ac:spMkLst>
            <pc:docMk/>
            <pc:sldMk cId="3636832066" sldId="290"/>
            <ac:spMk id="9" creationId="{C489E535-49AD-E068-0FD3-DB0D00BBA41A}"/>
          </ac:spMkLst>
        </pc:spChg>
        <pc:spChg chg="add del mod">
          <ac:chgData name="Gość" userId="S::urn:spo:anon#ba2c161e4164b9687dc1cb478000dfd38d54d731b1fa57a74e67dda2d533c646::" providerId="AD" clId="Web-{CAC94223-0950-B445-388C-1FD1623C15E3}" dt="2023-01-31T20:06:23.402" v="67"/>
          <ac:spMkLst>
            <pc:docMk/>
            <pc:sldMk cId="3636832066" sldId="290"/>
            <ac:spMk id="11" creationId="{8544CABB-046B-1E10-47CD-5770DDC3F02D}"/>
          </ac:spMkLst>
        </pc:spChg>
        <pc:spChg chg="add del mod">
          <ac:chgData name="Gość" userId="S::urn:spo:anon#ba2c161e4164b9687dc1cb478000dfd38d54d731b1fa57a74e67dda2d533c646::" providerId="AD" clId="Web-{CAC94223-0950-B445-388C-1FD1623C15E3}" dt="2023-01-31T20:06:41.949" v="73"/>
          <ac:spMkLst>
            <pc:docMk/>
            <pc:sldMk cId="3636832066" sldId="290"/>
            <ac:spMk id="13" creationId="{F6747647-1C3F-C0E4-DC7F-EB223BDFCF81}"/>
          </ac:spMkLst>
        </pc:spChg>
        <pc:spChg chg="add del mod">
          <ac:chgData name="Gość" userId="S::urn:spo:anon#ba2c161e4164b9687dc1cb478000dfd38d54d731b1fa57a74e67dda2d533c646::" providerId="AD" clId="Web-{CAC94223-0950-B445-388C-1FD1623C15E3}" dt="2023-01-31T20:06:45.825" v="74"/>
          <ac:spMkLst>
            <pc:docMk/>
            <pc:sldMk cId="3636832066" sldId="290"/>
            <ac:spMk id="15" creationId="{3E8389F8-C30E-67E7-7A0C-C6D386F1ABD3}"/>
          </ac:spMkLst>
        </pc:spChg>
        <pc:spChg chg="add del mod">
          <ac:chgData name="Gość" userId="S::urn:spo:anon#ba2c161e4164b9687dc1cb478000dfd38d54d731b1fa57a74e67dda2d533c646::" providerId="AD" clId="Web-{CAC94223-0950-B445-388C-1FD1623C15E3}" dt="2023-01-31T20:06:48.325" v="75"/>
          <ac:spMkLst>
            <pc:docMk/>
            <pc:sldMk cId="3636832066" sldId="290"/>
            <ac:spMk id="17" creationId="{1DB46E3C-0B51-4E27-80A8-985EE5C37A38}"/>
          </ac:spMkLst>
        </pc:spChg>
        <pc:spChg chg="add del mod">
          <ac:chgData name="Gość" userId="S::urn:spo:anon#ba2c161e4164b9687dc1cb478000dfd38d54d731b1fa57a74e67dda2d533c646::" providerId="AD" clId="Web-{CAC94223-0950-B445-388C-1FD1623C15E3}" dt="2023-01-31T20:06:39.137" v="72"/>
          <ac:spMkLst>
            <pc:docMk/>
            <pc:sldMk cId="3636832066" sldId="290"/>
            <ac:spMk id="194" creationId="{00000000-0000-0000-0000-000000000000}"/>
          </ac:spMkLst>
        </pc:spChg>
        <pc:spChg chg="del mod">
          <ac:chgData name="Gość" userId="S::urn:spo:anon#ba2c161e4164b9687dc1cb478000dfd38d54d731b1fa57a74e67dda2d533c646::" providerId="AD" clId="Web-{CAC94223-0950-B445-388C-1FD1623C15E3}" dt="2023-01-31T20:06:33.105" v="70"/>
          <ac:spMkLst>
            <pc:docMk/>
            <pc:sldMk cId="3636832066" sldId="290"/>
            <ac:spMk id="195" creationId="{00000000-0000-0000-0000-000000000000}"/>
          </ac:spMkLst>
        </pc:spChg>
        <pc:spChg chg="add del mod">
          <ac:chgData name="Gość" userId="S::urn:spo:anon#ba2c161e4164b9687dc1cb478000dfd38d54d731b1fa57a74e67dda2d533c646::" providerId="AD" clId="Web-{CAC94223-0950-B445-388C-1FD1623C15E3}" dt="2023-01-31T20:06:29.762" v="69"/>
          <ac:spMkLst>
            <pc:docMk/>
            <pc:sldMk cId="3636832066" sldId="290"/>
            <ac:spMk id="196" creationId="{00000000-0000-0000-0000-000000000000}"/>
          </ac:spMkLst>
        </pc:spChg>
        <pc:cxnChg chg="del mod">
          <ac:chgData name="Gość" userId="S::urn:spo:anon#ba2c161e4164b9687dc1cb478000dfd38d54d731b1fa57a74e67dda2d533c646::" providerId="AD" clId="Web-{CAC94223-0950-B445-388C-1FD1623C15E3}" dt="2023-01-31T20:06:34.637" v="71"/>
          <ac:cxnSpMkLst>
            <pc:docMk/>
            <pc:sldMk cId="3636832066" sldId="290"/>
            <ac:cxnSpMk id="197" creationId="{00000000-0000-0000-0000-000000000000}"/>
          </ac:cxnSpMkLst>
        </pc:cxnChg>
      </pc:sldChg>
      <pc:sldChg chg="delSp modSp">
        <pc:chgData name="Gość" userId="S::urn:spo:anon#ba2c161e4164b9687dc1cb478000dfd38d54d731b1fa57a74e67dda2d533c646::" providerId="AD" clId="Web-{CAC94223-0950-B445-388C-1FD1623C15E3}" dt="2023-01-31T20:03:23.067" v="40" actId="1076"/>
        <pc:sldMkLst>
          <pc:docMk/>
          <pc:sldMk cId="2179484949" sldId="291"/>
        </pc:sldMkLst>
        <pc:spChg chg="mod">
          <ac:chgData name="Gość" userId="S::urn:spo:anon#ba2c161e4164b9687dc1cb478000dfd38d54d731b1fa57a74e67dda2d533c646::" providerId="AD" clId="Web-{CAC94223-0950-B445-388C-1FD1623C15E3}" dt="2023-01-31T20:03:23.067" v="40" actId="1076"/>
          <ac:spMkLst>
            <pc:docMk/>
            <pc:sldMk cId="2179484949" sldId="291"/>
            <ac:spMk id="194" creationId="{00000000-0000-0000-0000-000000000000}"/>
          </ac:spMkLst>
        </pc:spChg>
        <pc:spChg chg="mod">
          <ac:chgData name="Gość" userId="S::urn:spo:anon#ba2c161e4164b9687dc1cb478000dfd38d54d731b1fa57a74e67dda2d533c646::" providerId="AD" clId="Web-{CAC94223-0950-B445-388C-1FD1623C15E3}" dt="2023-01-31T20:02:58.848" v="37" actId="1076"/>
          <ac:spMkLst>
            <pc:docMk/>
            <pc:sldMk cId="2179484949" sldId="291"/>
            <ac:spMk id="195" creationId="{00000000-0000-0000-0000-000000000000}"/>
          </ac:spMkLst>
        </pc:spChg>
        <pc:spChg chg="mod">
          <ac:chgData name="Gość" userId="S::urn:spo:anon#ba2c161e4164b9687dc1cb478000dfd38d54d731b1fa57a74e67dda2d533c646::" providerId="AD" clId="Web-{CAC94223-0950-B445-388C-1FD1623C15E3}" dt="2023-01-31T20:02:42.097" v="33" actId="1076"/>
          <ac:spMkLst>
            <pc:docMk/>
            <pc:sldMk cId="2179484949" sldId="291"/>
            <ac:spMk id="196" creationId="{00000000-0000-0000-0000-000000000000}"/>
          </ac:spMkLst>
        </pc:spChg>
        <pc:cxnChg chg="del">
          <ac:chgData name="Gość" userId="S::urn:spo:anon#ba2c161e4164b9687dc1cb478000dfd38d54d731b1fa57a74e67dda2d533c646::" providerId="AD" clId="Web-{CAC94223-0950-B445-388C-1FD1623C15E3}" dt="2023-01-31T20:03:03.536" v="38"/>
          <ac:cxnSpMkLst>
            <pc:docMk/>
            <pc:sldMk cId="2179484949" sldId="291"/>
            <ac:cxnSpMk id="197" creationId="{00000000-0000-0000-0000-000000000000}"/>
          </ac:cxnSpMkLst>
        </pc:cxnChg>
      </pc:sldChg>
      <pc:sldChg chg="addSp delSp modSp">
        <pc:chgData name="Gość" userId="S::urn:spo:anon#ba2c161e4164b9687dc1cb478000dfd38d54d731b1fa57a74e67dda2d533c646::" providerId="AD" clId="Web-{CAC94223-0950-B445-388C-1FD1623C15E3}" dt="2023-01-31T20:14:11.981" v="105"/>
        <pc:sldMkLst>
          <pc:docMk/>
          <pc:sldMk cId="2463689730" sldId="292"/>
        </pc:sldMkLst>
        <pc:spChg chg="add del">
          <ac:chgData name="Gość" userId="S::urn:spo:anon#ba2c161e4164b9687dc1cb478000dfd38d54d731b1fa57a74e67dda2d533c646::" providerId="AD" clId="Web-{CAC94223-0950-B445-388C-1FD1623C15E3}" dt="2023-01-31T20:12:52.040" v="81"/>
          <ac:spMkLst>
            <pc:docMk/>
            <pc:sldMk cId="2463689730" sldId="292"/>
            <ac:spMk id="3" creationId="{96BB8A72-D28B-9EE4-E48C-9E877DA30206}"/>
          </ac:spMkLst>
        </pc:spChg>
        <pc:spChg chg="add del">
          <ac:chgData name="Gość" userId="S::urn:spo:anon#ba2c161e4164b9687dc1cb478000dfd38d54d731b1fa57a74e67dda2d533c646::" providerId="AD" clId="Web-{CAC94223-0950-B445-388C-1FD1623C15E3}" dt="2023-01-31T20:12:52.040" v="80"/>
          <ac:spMkLst>
            <pc:docMk/>
            <pc:sldMk cId="2463689730" sldId="292"/>
            <ac:spMk id="5" creationId="{07E1266E-5DBF-8FC0-427E-D3946D584BAE}"/>
          </ac:spMkLst>
        </pc:spChg>
        <pc:spChg chg="add del">
          <ac:chgData name="Gość" userId="S::urn:spo:anon#ba2c161e4164b9687dc1cb478000dfd38d54d731b1fa57a74e67dda2d533c646::" providerId="AD" clId="Web-{CAC94223-0950-B445-388C-1FD1623C15E3}" dt="2023-01-31T20:12:52.040" v="79"/>
          <ac:spMkLst>
            <pc:docMk/>
            <pc:sldMk cId="2463689730" sldId="292"/>
            <ac:spMk id="7" creationId="{2DAFD913-5DC8-FD4E-4D4C-3D22652F5A72}"/>
          </ac:spMkLst>
        </pc:spChg>
        <pc:spChg chg="add mod">
          <ac:chgData name="Gość" userId="S::urn:spo:anon#ba2c161e4164b9687dc1cb478000dfd38d54d731b1fa57a74e67dda2d533c646::" providerId="AD" clId="Web-{CAC94223-0950-B445-388C-1FD1623C15E3}" dt="2023-01-31T20:13:49.964" v="98" actId="1076"/>
          <ac:spMkLst>
            <pc:docMk/>
            <pc:sldMk cId="2463689730" sldId="292"/>
            <ac:spMk id="9" creationId="{CF9FDB44-A686-A81A-C973-70AD3F186953}"/>
          </ac:spMkLst>
        </pc:spChg>
        <pc:spChg chg="add mod">
          <ac:chgData name="Gość" userId="S::urn:spo:anon#ba2c161e4164b9687dc1cb478000dfd38d54d731b1fa57a74e67dda2d533c646::" providerId="AD" clId="Web-{CAC94223-0950-B445-388C-1FD1623C15E3}" dt="2023-01-31T20:13:33.604" v="92" actId="20577"/>
          <ac:spMkLst>
            <pc:docMk/>
            <pc:sldMk cId="2463689730" sldId="292"/>
            <ac:spMk id="11" creationId="{12742266-D966-13A5-6029-2A92966E0243}"/>
          </ac:spMkLst>
        </pc:spChg>
        <pc:spChg chg="add mod">
          <ac:chgData name="Gość" userId="S::urn:spo:anon#ba2c161e4164b9687dc1cb478000dfd38d54d731b1fa57a74e67dda2d533c646::" providerId="AD" clId="Web-{CAC94223-0950-B445-388C-1FD1623C15E3}" dt="2023-01-31T20:13:20.901" v="89" actId="20577"/>
          <ac:spMkLst>
            <pc:docMk/>
            <pc:sldMk cId="2463689730" sldId="292"/>
            <ac:spMk id="13" creationId="{B888978B-F3AD-0548-1066-11F5B63645AB}"/>
          </ac:spMkLst>
        </pc:spChg>
        <pc:spChg chg="add del mod">
          <ac:chgData name="Gość" userId="S::urn:spo:anon#ba2c161e4164b9687dc1cb478000dfd38d54d731b1fa57a74e67dda2d533c646::" providerId="AD" clId="Web-{CAC94223-0950-B445-388C-1FD1623C15E3}" dt="2023-01-31T20:14:01.012" v="103"/>
          <ac:spMkLst>
            <pc:docMk/>
            <pc:sldMk cId="2463689730" sldId="292"/>
            <ac:spMk id="15" creationId="{3E6B8FA1-3434-0FEE-A6AE-82BAEE76AC7F}"/>
          </ac:spMkLst>
        </pc:spChg>
        <pc:spChg chg="add del mod">
          <ac:chgData name="Gość" userId="S::urn:spo:anon#ba2c161e4164b9687dc1cb478000dfd38d54d731b1fa57a74e67dda2d533c646::" providerId="AD" clId="Web-{CAC94223-0950-B445-388C-1FD1623C15E3}" dt="2023-01-31T20:14:09.121" v="104"/>
          <ac:spMkLst>
            <pc:docMk/>
            <pc:sldMk cId="2463689730" sldId="292"/>
            <ac:spMk id="17" creationId="{F11FB9C0-B438-F5BF-1B58-9BBC37531DAE}"/>
          </ac:spMkLst>
        </pc:spChg>
        <pc:spChg chg="add del mod">
          <ac:chgData name="Gość" userId="S::urn:spo:anon#ba2c161e4164b9687dc1cb478000dfd38d54d731b1fa57a74e67dda2d533c646::" providerId="AD" clId="Web-{CAC94223-0950-B445-388C-1FD1623C15E3}" dt="2023-01-31T20:14:11.981" v="105"/>
          <ac:spMkLst>
            <pc:docMk/>
            <pc:sldMk cId="2463689730" sldId="292"/>
            <ac:spMk id="19" creationId="{8FD79922-C174-81D5-BEC9-18015BE4E273}"/>
          </ac:spMkLst>
        </pc:spChg>
        <pc:spChg chg="del mod">
          <ac:chgData name="Gość" userId="S::urn:spo:anon#ba2c161e4164b9687dc1cb478000dfd38d54d731b1fa57a74e67dda2d533c646::" providerId="AD" clId="Web-{CAC94223-0950-B445-388C-1FD1623C15E3}" dt="2023-01-31T20:13:59.199" v="102"/>
          <ac:spMkLst>
            <pc:docMk/>
            <pc:sldMk cId="2463689730" sldId="292"/>
            <ac:spMk id="194" creationId="{00000000-0000-0000-0000-000000000000}"/>
          </ac:spMkLst>
        </pc:spChg>
        <pc:spChg chg="del mod">
          <ac:chgData name="Gość" userId="S::urn:spo:anon#ba2c161e4164b9687dc1cb478000dfd38d54d731b1fa57a74e67dda2d533c646::" providerId="AD" clId="Web-{CAC94223-0950-B445-388C-1FD1623C15E3}" dt="2023-01-31T20:13:55.808" v="100"/>
          <ac:spMkLst>
            <pc:docMk/>
            <pc:sldMk cId="2463689730" sldId="292"/>
            <ac:spMk id="195" creationId="{00000000-0000-0000-0000-000000000000}"/>
          </ac:spMkLst>
        </pc:spChg>
        <pc:spChg chg="del mod">
          <ac:chgData name="Gość" userId="S::urn:spo:anon#ba2c161e4164b9687dc1cb478000dfd38d54d731b1fa57a74e67dda2d533c646::" providerId="AD" clId="Web-{CAC94223-0950-B445-388C-1FD1623C15E3}" dt="2023-01-31T20:13:52.746" v="99"/>
          <ac:spMkLst>
            <pc:docMk/>
            <pc:sldMk cId="2463689730" sldId="292"/>
            <ac:spMk id="196" creationId="{00000000-0000-0000-0000-000000000000}"/>
          </ac:spMkLst>
        </pc:spChg>
        <pc:cxnChg chg="del mod">
          <ac:chgData name="Gość" userId="S::urn:spo:anon#ba2c161e4164b9687dc1cb478000dfd38d54d731b1fa57a74e67dda2d533c646::" providerId="AD" clId="Web-{CAC94223-0950-B445-388C-1FD1623C15E3}" dt="2023-01-31T20:13:57.511" v="101"/>
          <ac:cxnSpMkLst>
            <pc:docMk/>
            <pc:sldMk cId="2463689730" sldId="292"/>
            <ac:cxnSpMk id="197" creationId="{00000000-0000-0000-0000-000000000000}"/>
          </ac:cxnSpMkLst>
        </pc:cxnChg>
      </pc:sldChg>
      <pc:sldChg chg="addSp delSp modSp">
        <pc:chgData name="Gość" userId="S::urn:spo:anon#ba2c161e4164b9687dc1cb478000dfd38d54d731b1fa57a74e67dda2d533c646::" providerId="AD" clId="Web-{CAC94223-0950-B445-388C-1FD1623C15E3}" dt="2023-01-31T20:16:38.017" v="126"/>
        <pc:sldMkLst>
          <pc:docMk/>
          <pc:sldMk cId="2675608887" sldId="293"/>
        </pc:sldMkLst>
        <pc:spChg chg="add mod">
          <ac:chgData name="Gość" userId="S::urn:spo:anon#ba2c161e4164b9687dc1cb478000dfd38d54d731b1fa57a74e67dda2d533c646::" providerId="AD" clId="Web-{CAC94223-0950-B445-388C-1FD1623C15E3}" dt="2023-01-31T20:16:21.188" v="119" actId="20577"/>
          <ac:spMkLst>
            <pc:docMk/>
            <pc:sldMk cId="2675608887" sldId="293"/>
            <ac:spMk id="3" creationId="{D582B476-4BAE-BFB8-B927-404364C879B4}"/>
          </ac:spMkLst>
        </pc:spChg>
        <pc:spChg chg="add mod">
          <ac:chgData name="Gość" userId="S::urn:spo:anon#ba2c161e4164b9687dc1cb478000dfd38d54d731b1fa57a74e67dda2d533c646::" providerId="AD" clId="Web-{CAC94223-0950-B445-388C-1FD1623C15E3}" dt="2023-01-31T20:16:15.813" v="117" actId="20577"/>
          <ac:spMkLst>
            <pc:docMk/>
            <pc:sldMk cId="2675608887" sldId="293"/>
            <ac:spMk id="5" creationId="{8D7440F3-2287-43D0-BA3C-F5E0E6BDF6E2}"/>
          </ac:spMkLst>
        </pc:spChg>
        <pc:spChg chg="add mod">
          <ac:chgData name="Gość" userId="S::urn:spo:anon#ba2c161e4164b9687dc1cb478000dfd38d54d731b1fa57a74e67dda2d533c646::" providerId="AD" clId="Web-{CAC94223-0950-B445-388C-1FD1623C15E3}" dt="2023-01-31T20:16:04.922" v="114" actId="20577"/>
          <ac:spMkLst>
            <pc:docMk/>
            <pc:sldMk cId="2675608887" sldId="293"/>
            <ac:spMk id="7" creationId="{B8D21879-CA2F-C5B3-F8E9-E6BD7AD31F6F}"/>
          </ac:spMkLst>
        </pc:spChg>
        <pc:spChg chg="add del mod">
          <ac:chgData name="Gość" userId="S::urn:spo:anon#ba2c161e4164b9687dc1cb478000dfd38d54d731b1fa57a74e67dda2d533c646::" providerId="AD" clId="Web-{CAC94223-0950-B445-388C-1FD1623C15E3}" dt="2023-01-31T20:16:32.345" v="124"/>
          <ac:spMkLst>
            <pc:docMk/>
            <pc:sldMk cId="2675608887" sldId="293"/>
            <ac:spMk id="9" creationId="{2716DEFC-73F5-84E9-8149-26E79EE3BE77}"/>
          </ac:spMkLst>
        </pc:spChg>
        <pc:spChg chg="add del mod">
          <ac:chgData name="Gość" userId="S::urn:spo:anon#ba2c161e4164b9687dc1cb478000dfd38d54d731b1fa57a74e67dda2d533c646::" providerId="AD" clId="Web-{CAC94223-0950-B445-388C-1FD1623C15E3}" dt="2023-01-31T20:16:38.017" v="126"/>
          <ac:spMkLst>
            <pc:docMk/>
            <pc:sldMk cId="2675608887" sldId="293"/>
            <ac:spMk id="11" creationId="{CE5CF0D1-C91B-7DD4-3CAA-A283A7A3E476}"/>
          </ac:spMkLst>
        </pc:spChg>
        <pc:spChg chg="add del mod">
          <ac:chgData name="Gość" userId="S::urn:spo:anon#ba2c161e4164b9687dc1cb478000dfd38d54d731b1fa57a74e67dda2d533c646::" providerId="AD" clId="Web-{CAC94223-0950-B445-388C-1FD1623C15E3}" dt="2023-01-31T20:16:35.392" v="125"/>
          <ac:spMkLst>
            <pc:docMk/>
            <pc:sldMk cId="2675608887" sldId="293"/>
            <ac:spMk id="13" creationId="{B74FC704-9C04-23F4-CFC2-ADC334574D1C}"/>
          </ac:spMkLst>
        </pc:spChg>
        <pc:spChg chg="del mod">
          <ac:chgData name="Gość" userId="S::urn:spo:anon#ba2c161e4164b9687dc1cb478000dfd38d54d731b1fa57a74e67dda2d533c646::" providerId="AD" clId="Web-{CAC94223-0950-B445-388C-1FD1623C15E3}" dt="2023-01-31T20:16:26.845" v="122"/>
          <ac:spMkLst>
            <pc:docMk/>
            <pc:sldMk cId="2675608887" sldId="293"/>
            <ac:spMk id="194" creationId="{00000000-0000-0000-0000-000000000000}"/>
          </ac:spMkLst>
        </pc:spChg>
        <pc:spChg chg="del mod">
          <ac:chgData name="Gość" userId="S::urn:spo:anon#ba2c161e4164b9687dc1cb478000dfd38d54d731b1fa57a74e67dda2d533c646::" providerId="AD" clId="Web-{CAC94223-0950-B445-388C-1FD1623C15E3}" dt="2023-01-31T20:16:29.345" v="123"/>
          <ac:spMkLst>
            <pc:docMk/>
            <pc:sldMk cId="2675608887" sldId="293"/>
            <ac:spMk id="195" creationId="{00000000-0000-0000-0000-000000000000}"/>
          </ac:spMkLst>
        </pc:spChg>
        <pc:spChg chg="del mod">
          <ac:chgData name="Gość" userId="S::urn:spo:anon#ba2c161e4164b9687dc1cb478000dfd38d54d731b1fa57a74e67dda2d533c646::" providerId="AD" clId="Web-{CAC94223-0950-B445-388C-1FD1623C15E3}" dt="2023-01-31T20:16:26.673" v="121"/>
          <ac:spMkLst>
            <pc:docMk/>
            <pc:sldMk cId="2675608887" sldId="293"/>
            <ac:spMk id="196" creationId="{00000000-0000-0000-0000-000000000000}"/>
          </ac:spMkLst>
        </pc:spChg>
        <pc:cxnChg chg="del mod">
          <ac:chgData name="Gość" userId="S::urn:spo:anon#ba2c161e4164b9687dc1cb478000dfd38d54d731b1fa57a74e67dda2d533c646::" providerId="AD" clId="Web-{CAC94223-0950-B445-388C-1FD1623C15E3}" dt="2023-01-31T20:16:26.470" v="120"/>
          <ac:cxnSpMkLst>
            <pc:docMk/>
            <pc:sldMk cId="2675608887" sldId="293"/>
            <ac:cxnSpMk id="197" creationId="{00000000-0000-0000-0000-000000000000}"/>
          </ac:cxnSpMkLst>
        </pc:cxnChg>
      </pc:sldChg>
      <pc:sldChg chg="addSp delSp modSp">
        <pc:chgData name="Gość" userId="S::urn:spo:anon#ba2c161e4164b9687dc1cb478000dfd38d54d731b1fa57a74e67dda2d533c646::" providerId="AD" clId="Web-{CAC94223-0950-B445-388C-1FD1623C15E3}" dt="2023-01-31T20:17:39.863" v="145"/>
        <pc:sldMkLst>
          <pc:docMk/>
          <pc:sldMk cId="1620460830" sldId="294"/>
        </pc:sldMkLst>
        <pc:spChg chg="add mod">
          <ac:chgData name="Gość" userId="S::urn:spo:anon#ba2c161e4164b9687dc1cb478000dfd38d54d731b1fa57a74e67dda2d533c646::" providerId="AD" clId="Web-{CAC94223-0950-B445-388C-1FD1623C15E3}" dt="2023-01-31T20:17:23.441" v="138" actId="20577"/>
          <ac:spMkLst>
            <pc:docMk/>
            <pc:sldMk cId="1620460830" sldId="294"/>
            <ac:spMk id="3" creationId="{E349D41B-E8D1-0B0D-3FD1-328B50707EF5}"/>
          </ac:spMkLst>
        </pc:spChg>
        <pc:spChg chg="add mod">
          <ac:chgData name="Gość" userId="S::urn:spo:anon#ba2c161e4164b9687dc1cb478000dfd38d54d731b1fa57a74e67dda2d533c646::" providerId="AD" clId="Web-{CAC94223-0950-B445-388C-1FD1623C15E3}" dt="2023-01-31T20:17:18.581" v="136" actId="20577"/>
          <ac:spMkLst>
            <pc:docMk/>
            <pc:sldMk cId="1620460830" sldId="294"/>
            <ac:spMk id="5" creationId="{6A32099D-030F-AC3D-5538-FBDA23B550CC}"/>
          </ac:spMkLst>
        </pc:spChg>
        <pc:spChg chg="add mod">
          <ac:chgData name="Gość" userId="S::urn:spo:anon#ba2c161e4164b9687dc1cb478000dfd38d54d731b1fa57a74e67dda2d533c646::" providerId="AD" clId="Web-{CAC94223-0950-B445-388C-1FD1623C15E3}" dt="2023-01-31T20:17:09.721" v="134" actId="20577"/>
          <ac:spMkLst>
            <pc:docMk/>
            <pc:sldMk cId="1620460830" sldId="294"/>
            <ac:spMk id="7" creationId="{B66C97A4-F104-026A-29D9-3E43675E99FE}"/>
          </ac:spMkLst>
        </pc:spChg>
        <pc:spChg chg="add del mod">
          <ac:chgData name="Gość" userId="S::urn:spo:anon#ba2c161e4164b9687dc1cb478000dfd38d54d731b1fa57a74e67dda2d533c646::" providerId="AD" clId="Web-{CAC94223-0950-B445-388C-1FD1623C15E3}" dt="2023-01-31T20:17:35.847" v="143"/>
          <ac:spMkLst>
            <pc:docMk/>
            <pc:sldMk cId="1620460830" sldId="294"/>
            <ac:spMk id="9" creationId="{6BAF1593-CC83-4E32-7AA9-9660E08C4FC6}"/>
          </ac:spMkLst>
        </pc:spChg>
        <pc:spChg chg="add del mod">
          <ac:chgData name="Gość" userId="S::urn:spo:anon#ba2c161e4164b9687dc1cb478000dfd38d54d731b1fa57a74e67dda2d533c646::" providerId="AD" clId="Web-{CAC94223-0950-B445-388C-1FD1623C15E3}" dt="2023-01-31T20:17:38.410" v="144"/>
          <ac:spMkLst>
            <pc:docMk/>
            <pc:sldMk cId="1620460830" sldId="294"/>
            <ac:spMk id="11" creationId="{515B54AB-FE40-813B-492C-A5B7EE4F6DB3}"/>
          </ac:spMkLst>
        </pc:spChg>
        <pc:spChg chg="add del mod">
          <ac:chgData name="Gość" userId="S::urn:spo:anon#ba2c161e4164b9687dc1cb478000dfd38d54d731b1fa57a74e67dda2d533c646::" providerId="AD" clId="Web-{CAC94223-0950-B445-388C-1FD1623C15E3}" dt="2023-01-31T20:17:39.863" v="145"/>
          <ac:spMkLst>
            <pc:docMk/>
            <pc:sldMk cId="1620460830" sldId="294"/>
            <ac:spMk id="13" creationId="{5CC1D4FC-D264-726F-FFD7-070209D22B1C}"/>
          </ac:spMkLst>
        </pc:spChg>
        <pc:spChg chg="del mod">
          <ac:chgData name="Gość" userId="S::urn:spo:anon#ba2c161e4164b9687dc1cb478000dfd38d54d731b1fa57a74e67dda2d533c646::" providerId="AD" clId="Web-{CAC94223-0950-B445-388C-1FD1623C15E3}" dt="2023-01-31T20:17:31.441" v="142"/>
          <ac:spMkLst>
            <pc:docMk/>
            <pc:sldMk cId="1620460830" sldId="294"/>
            <ac:spMk id="194" creationId="{00000000-0000-0000-0000-000000000000}"/>
          </ac:spMkLst>
        </pc:spChg>
        <pc:spChg chg="del mod">
          <ac:chgData name="Gość" userId="S::urn:spo:anon#ba2c161e4164b9687dc1cb478000dfd38d54d731b1fa57a74e67dda2d533c646::" providerId="AD" clId="Web-{CAC94223-0950-B445-388C-1FD1623C15E3}" dt="2023-01-31T20:17:31.300" v="141"/>
          <ac:spMkLst>
            <pc:docMk/>
            <pc:sldMk cId="1620460830" sldId="294"/>
            <ac:spMk id="195" creationId="{00000000-0000-0000-0000-000000000000}"/>
          </ac:spMkLst>
        </pc:spChg>
        <pc:spChg chg="del mod">
          <ac:chgData name="Gość" userId="S::urn:spo:anon#ba2c161e4164b9687dc1cb478000dfd38d54d731b1fa57a74e67dda2d533c646::" providerId="AD" clId="Web-{CAC94223-0950-B445-388C-1FD1623C15E3}" dt="2023-01-31T20:17:31.175" v="140"/>
          <ac:spMkLst>
            <pc:docMk/>
            <pc:sldMk cId="1620460830" sldId="294"/>
            <ac:spMk id="196" creationId="{00000000-0000-0000-0000-000000000000}"/>
          </ac:spMkLst>
        </pc:spChg>
        <pc:cxnChg chg="del mod">
          <ac:chgData name="Gość" userId="S::urn:spo:anon#ba2c161e4164b9687dc1cb478000dfd38d54d731b1fa57a74e67dda2d533c646::" providerId="AD" clId="Web-{CAC94223-0950-B445-388C-1FD1623C15E3}" dt="2023-01-31T20:17:31.003" v="139"/>
          <ac:cxnSpMkLst>
            <pc:docMk/>
            <pc:sldMk cId="1620460830" sldId="294"/>
            <ac:cxnSpMk id="197" creationId="{00000000-0000-0000-0000-000000000000}"/>
          </ac:cxnSpMkLst>
        </pc:cxnChg>
      </pc:sldChg>
      <pc:sldChg chg="addSp delSp modSp">
        <pc:chgData name="Gość" userId="S::urn:spo:anon#ba2c161e4164b9687dc1cb478000dfd38d54d731b1fa57a74e67dda2d533c646::" providerId="AD" clId="Web-{CAC94223-0950-B445-388C-1FD1623C15E3}" dt="2023-01-31T20:22:12.794" v="185"/>
        <pc:sldMkLst>
          <pc:docMk/>
          <pc:sldMk cId="146024741" sldId="295"/>
        </pc:sldMkLst>
        <pc:spChg chg="add mod">
          <ac:chgData name="Gość" userId="S::urn:spo:anon#ba2c161e4164b9687dc1cb478000dfd38d54d731b1fa57a74e67dda2d533c646::" providerId="AD" clId="Web-{CAC94223-0950-B445-388C-1FD1623C15E3}" dt="2023-01-31T20:21:54.450" v="178" actId="20577"/>
          <ac:spMkLst>
            <pc:docMk/>
            <pc:sldMk cId="146024741" sldId="295"/>
            <ac:spMk id="3" creationId="{616F4499-5014-7208-7446-C5529A1394C9}"/>
          </ac:spMkLst>
        </pc:spChg>
        <pc:spChg chg="add mod">
          <ac:chgData name="Gość" userId="S::urn:spo:anon#ba2c161e4164b9687dc1cb478000dfd38d54d731b1fa57a74e67dda2d533c646::" providerId="AD" clId="Web-{CAC94223-0950-B445-388C-1FD1623C15E3}" dt="2023-01-31T20:21:38.996" v="175" actId="20577"/>
          <ac:spMkLst>
            <pc:docMk/>
            <pc:sldMk cId="146024741" sldId="295"/>
            <ac:spMk id="5" creationId="{9F7242B8-889A-9196-9281-FB069803C702}"/>
          </ac:spMkLst>
        </pc:spChg>
        <pc:spChg chg="add mod">
          <ac:chgData name="Gość" userId="S::urn:spo:anon#ba2c161e4164b9687dc1cb478000dfd38d54d731b1fa57a74e67dda2d533c646::" providerId="AD" clId="Web-{CAC94223-0950-B445-388C-1FD1623C15E3}" dt="2023-01-31T20:21:31.168" v="173" actId="20577"/>
          <ac:spMkLst>
            <pc:docMk/>
            <pc:sldMk cId="146024741" sldId="295"/>
            <ac:spMk id="7" creationId="{D66A09B8-65CA-8DB1-A24E-D66D40852843}"/>
          </ac:spMkLst>
        </pc:spChg>
        <pc:spChg chg="add del mod">
          <ac:chgData name="Gość" userId="S::urn:spo:anon#ba2c161e4164b9687dc1cb478000dfd38d54d731b1fa57a74e67dda2d533c646::" providerId="AD" clId="Web-{CAC94223-0950-B445-388C-1FD1623C15E3}" dt="2023-01-31T20:22:08.169" v="183"/>
          <ac:spMkLst>
            <pc:docMk/>
            <pc:sldMk cId="146024741" sldId="295"/>
            <ac:spMk id="9" creationId="{BE5A0731-FFEC-C993-86D1-84F74069BD50}"/>
          </ac:spMkLst>
        </pc:spChg>
        <pc:spChg chg="add del mod">
          <ac:chgData name="Gość" userId="S::urn:spo:anon#ba2c161e4164b9687dc1cb478000dfd38d54d731b1fa57a74e67dda2d533c646::" providerId="AD" clId="Web-{CAC94223-0950-B445-388C-1FD1623C15E3}" dt="2023-01-31T20:22:12.794" v="185"/>
          <ac:spMkLst>
            <pc:docMk/>
            <pc:sldMk cId="146024741" sldId="295"/>
            <ac:spMk id="11" creationId="{D6CF7B70-D505-24EB-9CDB-9F000AFCB514}"/>
          </ac:spMkLst>
        </pc:spChg>
        <pc:spChg chg="add del mod">
          <ac:chgData name="Gość" userId="S::urn:spo:anon#ba2c161e4164b9687dc1cb478000dfd38d54d731b1fa57a74e67dda2d533c646::" providerId="AD" clId="Web-{CAC94223-0950-B445-388C-1FD1623C15E3}" dt="2023-01-31T20:22:10.482" v="184"/>
          <ac:spMkLst>
            <pc:docMk/>
            <pc:sldMk cId="146024741" sldId="295"/>
            <ac:spMk id="13" creationId="{DEE717E3-21E2-38CC-A637-6BC8DF370215}"/>
          </ac:spMkLst>
        </pc:spChg>
        <pc:spChg chg="del mod">
          <ac:chgData name="Gość" userId="S::urn:spo:anon#ba2c161e4164b9687dc1cb478000dfd38d54d731b1fa57a74e67dda2d533c646::" providerId="AD" clId="Web-{CAC94223-0950-B445-388C-1FD1623C15E3}" dt="2023-01-31T20:21:56.903" v="181"/>
          <ac:spMkLst>
            <pc:docMk/>
            <pc:sldMk cId="146024741" sldId="295"/>
            <ac:spMk id="194" creationId="{00000000-0000-0000-0000-000000000000}"/>
          </ac:spMkLst>
        </pc:spChg>
        <pc:spChg chg="del mod">
          <ac:chgData name="Gość" userId="S::urn:spo:anon#ba2c161e4164b9687dc1cb478000dfd38d54d731b1fa57a74e67dda2d533c646::" providerId="AD" clId="Web-{CAC94223-0950-B445-388C-1FD1623C15E3}" dt="2023-01-31T20:22:00.122" v="182"/>
          <ac:spMkLst>
            <pc:docMk/>
            <pc:sldMk cId="146024741" sldId="295"/>
            <ac:spMk id="195" creationId="{00000000-0000-0000-0000-000000000000}"/>
          </ac:spMkLst>
        </pc:spChg>
        <pc:spChg chg="del mod">
          <ac:chgData name="Gość" userId="S::urn:spo:anon#ba2c161e4164b9687dc1cb478000dfd38d54d731b1fa57a74e67dda2d533c646::" providerId="AD" clId="Web-{CAC94223-0950-B445-388C-1FD1623C15E3}" dt="2023-01-31T20:21:56.763" v="180"/>
          <ac:spMkLst>
            <pc:docMk/>
            <pc:sldMk cId="146024741" sldId="295"/>
            <ac:spMk id="196" creationId="{00000000-0000-0000-0000-000000000000}"/>
          </ac:spMkLst>
        </pc:spChg>
        <pc:cxnChg chg="del mod">
          <ac:chgData name="Gość" userId="S::urn:spo:anon#ba2c161e4164b9687dc1cb478000dfd38d54d731b1fa57a74e67dda2d533c646::" providerId="AD" clId="Web-{CAC94223-0950-B445-388C-1FD1623C15E3}" dt="2023-01-31T20:21:56.606" v="179"/>
          <ac:cxnSpMkLst>
            <pc:docMk/>
            <pc:sldMk cId="146024741" sldId="295"/>
            <ac:cxnSpMk id="197" creationId="{00000000-0000-0000-0000-000000000000}"/>
          </ac:cxnSpMkLst>
        </pc:cxnChg>
      </pc:sldChg>
      <pc:sldChg chg="addSp delSp modSp">
        <pc:chgData name="Gość" userId="S::urn:spo:anon#ba2c161e4164b9687dc1cb478000dfd38d54d731b1fa57a74e67dda2d533c646::" providerId="AD" clId="Web-{CAC94223-0950-B445-388C-1FD1623C15E3}" dt="2023-01-31T20:21:04.323" v="165"/>
        <pc:sldMkLst>
          <pc:docMk/>
          <pc:sldMk cId="3911231924" sldId="296"/>
        </pc:sldMkLst>
        <pc:spChg chg="add mod">
          <ac:chgData name="Gość" userId="S::urn:spo:anon#ba2c161e4164b9687dc1cb478000dfd38d54d731b1fa57a74e67dda2d533c646::" providerId="AD" clId="Web-{CAC94223-0950-B445-388C-1FD1623C15E3}" dt="2023-01-31T20:20:50.073" v="158" actId="20577"/>
          <ac:spMkLst>
            <pc:docMk/>
            <pc:sldMk cId="3911231924" sldId="296"/>
            <ac:spMk id="3" creationId="{5832E40D-FA29-B139-937A-F70AAE1BC39B}"/>
          </ac:spMkLst>
        </pc:spChg>
        <pc:spChg chg="add mod">
          <ac:chgData name="Gość" userId="S::urn:spo:anon#ba2c161e4164b9687dc1cb478000dfd38d54d731b1fa57a74e67dda2d533c646::" providerId="AD" clId="Web-{CAC94223-0950-B445-388C-1FD1623C15E3}" dt="2023-01-31T20:20:43.260" v="156" actId="20577"/>
          <ac:spMkLst>
            <pc:docMk/>
            <pc:sldMk cId="3911231924" sldId="296"/>
            <ac:spMk id="5" creationId="{4AB3ACCB-232A-A9C6-30B7-C7DAAE54EA56}"/>
          </ac:spMkLst>
        </pc:spChg>
        <pc:spChg chg="add mod">
          <ac:chgData name="Gość" userId="S::urn:spo:anon#ba2c161e4164b9687dc1cb478000dfd38d54d731b1fa57a74e67dda2d533c646::" providerId="AD" clId="Web-{CAC94223-0950-B445-388C-1FD1623C15E3}" dt="2023-01-31T20:20:35.869" v="154" actId="20577"/>
          <ac:spMkLst>
            <pc:docMk/>
            <pc:sldMk cId="3911231924" sldId="296"/>
            <ac:spMk id="7" creationId="{7BD63C60-2CA2-0F9F-6218-E8D630B66E1D}"/>
          </ac:spMkLst>
        </pc:spChg>
        <pc:spChg chg="add del mod">
          <ac:chgData name="Gość" userId="S::urn:spo:anon#ba2c161e4164b9687dc1cb478000dfd38d54d731b1fa57a74e67dda2d533c646::" providerId="AD" clId="Web-{CAC94223-0950-B445-388C-1FD1623C15E3}" dt="2023-01-31T20:20:59.698" v="163"/>
          <ac:spMkLst>
            <pc:docMk/>
            <pc:sldMk cId="3911231924" sldId="296"/>
            <ac:spMk id="9" creationId="{1E14CA0A-6A48-2267-2073-00DCE8D272A0}"/>
          </ac:spMkLst>
        </pc:spChg>
        <pc:spChg chg="add del mod">
          <ac:chgData name="Gość" userId="S::urn:spo:anon#ba2c161e4164b9687dc1cb478000dfd38d54d731b1fa57a74e67dda2d533c646::" providerId="AD" clId="Web-{CAC94223-0950-B445-388C-1FD1623C15E3}" dt="2023-01-31T20:21:04.323" v="165"/>
          <ac:spMkLst>
            <pc:docMk/>
            <pc:sldMk cId="3911231924" sldId="296"/>
            <ac:spMk id="11" creationId="{687F4C32-0F05-E98A-FE17-742913BCCA09}"/>
          </ac:spMkLst>
        </pc:spChg>
        <pc:spChg chg="add del mod">
          <ac:chgData name="Gość" userId="S::urn:spo:anon#ba2c161e4164b9687dc1cb478000dfd38d54d731b1fa57a74e67dda2d533c646::" providerId="AD" clId="Web-{CAC94223-0950-B445-388C-1FD1623C15E3}" dt="2023-01-31T20:21:02.011" v="164"/>
          <ac:spMkLst>
            <pc:docMk/>
            <pc:sldMk cId="3911231924" sldId="296"/>
            <ac:spMk id="13" creationId="{B3127B32-E945-DBC7-E432-43F5B4A6F4EA}"/>
          </ac:spMkLst>
        </pc:spChg>
        <pc:spChg chg="del mod">
          <ac:chgData name="Gość" userId="S::urn:spo:anon#ba2c161e4164b9687dc1cb478000dfd38d54d731b1fa57a74e67dda2d533c646::" providerId="AD" clId="Web-{CAC94223-0950-B445-388C-1FD1623C15E3}" dt="2023-01-31T20:20:52.760" v="161"/>
          <ac:spMkLst>
            <pc:docMk/>
            <pc:sldMk cId="3911231924" sldId="296"/>
            <ac:spMk id="194" creationId="{00000000-0000-0000-0000-000000000000}"/>
          </ac:spMkLst>
        </pc:spChg>
        <pc:spChg chg="del mod">
          <ac:chgData name="Gość" userId="S::urn:spo:anon#ba2c161e4164b9687dc1cb478000dfd38d54d731b1fa57a74e67dda2d533c646::" providerId="AD" clId="Web-{CAC94223-0950-B445-388C-1FD1623C15E3}" dt="2023-01-31T20:20:55.573" v="162"/>
          <ac:spMkLst>
            <pc:docMk/>
            <pc:sldMk cId="3911231924" sldId="296"/>
            <ac:spMk id="195" creationId="{00000000-0000-0000-0000-000000000000}"/>
          </ac:spMkLst>
        </pc:spChg>
        <pc:spChg chg="del mod">
          <ac:chgData name="Gość" userId="S::urn:spo:anon#ba2c161e4164b9687dc1cb478000dfd38d54d731b1fa57a74e67dda2d533c646::" providerId="AD" clId="Web-{CAC94223-0950-B445-388C-1FD1623C15E3}" dt="2023-01-31T20:20:52.651" v="160"/>
          <ac:spMkLst>
            <pc:docMk/>
            <pc:sldMk cId="3911231924" sldId="296"/>
            <ac:spMk id="196" creationId="{00000000-0000-0000-0000-000000000000}"/>
          </ac:spMkLst>
        </pc:spChg>
        <pc:cxnChg chg="del mod">
          <ac:chgData name="Gość" userId="S::urn:spo:anon#ba2c161e4164b9687dc1cb478000dfd38d54d731b1fa57a74e67dda2d533c646::" providerId="AD" clId="Web-{CAC94223-0950-B445-388C-1FD1623C15E3}" dt="2023-01-31T20:20:52.526" v="159"/>
          <ac:cxnSpMkLst>
            <pc:docMk/>
            <pc:sldMk cId="3911231924" sldId="296"/>
            <ac:cxnSpMk id="197" creationId="{00000000-0000-0000-0000-000000000000}"/>
          </ac:cxnSpMkLst>
        </pc:cxnChg>
      </pc:sldChg>
      <pc:sldChg chg="modSp">
        <pc:chgData name="Gość" userId="S::urn:spo:anon#ba2c161e4164b9687dc1cb478000dfd38d54d731b1fa57a74e67dda2d533c646::" providerId="AD" clId="Web-{CAC94223-0950-B445-388C-1FD1623C15E3}" dt="2023-01-31T20:23:22.812" v="191" actId="1076"/>
        <pc:sldMkLst>
          <pc:docMk/>
          <pc:sldMk cId="1869882143" sldId="307"/>
        </pc:sldMkLst>
        <pc:spChg chg="mod">
          <ac:chgData name="Gość" userId="S::urn:spo:anon#ba2c161e4164b9687dc1cb478000dfd38d54d731b1fa57a74e67dda2d533c646::" providerId="AD" clId="Web-{CAC94223-0950-B445-388C-1FD1623C15E3}" dt="2023-01-31T20:23:22.812" v="191" actId="1076"/>
          <ac:spMkLst>
            <pc:docMk/>
            <pc:sldMk cId="1869882143" sldId="307"/>
            <ac:spMk id="2" creationId="{D415DBB0-3FE4-B66E-202A-FBEBC8D3862A}"/>
          </ac:spMkLst>
        </pc:spChg>
      </pc:sldChg>
    </pc:docChg>
  </pc:docChgLst>
  <pc:docChgLst>
    <pc:chgData name="Ruczyński Hubert (STUD)" userId="35753aab-0d69-494c-b54d-f9fed967c656" providerId="ADAL" clId="{1FC279A6-6A68-4FAD-AA80-0B6CB4B0AA62}"/>
    <pc:docChg chg="modSld">
      <pc:chgData name="Ruczyński Hubert (STUD)" userId="35753aab-0d69-494c-b54d-f9fed967c656" providerId="ADAL" clId="{1FC279A6-6A68-4FAD-AA80-0B6CB4B0AA62}" dt="2023-02-11T10:13:01.808" v="1" actId="20577"/>
      <pc:docMkLst>
        <pc:docMk/>
      </pc:docMkLst>
      <pc:sldChg chg="modSp">
        <pc:chgData name="Ruczyński Hubert (STUD)" userId="35753aab-0d69-494c-b54d-f9fed967c656" providerId="ADAL" clId="{1FC279A6-6A68-4FAD-AA80-0B6CB4B0AA62}" dt="2023-02-11T10:13:01.808" v="1" actId="20577"/>
        <pc:sldMkLst>
          <pc:docMk/>
          <pc:sldMk cId="3829421528" sldId="281"/>
        </pc:sldMkLst>
        <pc:spChg chg="mod">
          <ac:chgData name="Ruczyński Hubert (STUD)" userId="35753aab-0d69-494c-b54d-f9fed967c656" providerId="ADAL" clId="{1FC279A6-6A68-4FAD-AA80-0B6CB4B0AA62}" dt="2023-02-11T10:13:01.808" v="1" actId="20577"/>
          <ac:spMkLst>
            <pc:docMk/>
            <pc:sldMk cId="3829421528" sldId="281"/>
            <ac:spMk id="162" creationId="{00000000-0000-0000-0000-000000000000}"/>
          </ac:spMkLst>
        </pc:spChg>
      </pc:sldChg>
      <pc:sldChg chg="modCm">
        <pc:chgData name="Ruczyński Hubert (STUD)" userId="35753aab-0d69-494c-b54d-f9fed967c656" providerId="ADAL" clId="{1FC279A6-6A68-4FAD-AA80-0B6CB4B0AA62}" dt="2023-02-09T08:06:46.277" v="0" actId="2056"/>
        <pc:sldMkLst>
          <pc:docMk/>
          <pc:sldMk cId="3684661260" sldId="284"/>
        </pc:sldMkLst>
        <pc:extLst>
          <p:ext xmlns:p="http://schemas.openxmlformats.org/presentationml/2006/main" uri="{D6D511B9-2390-475A-947B-AFAB55BFBCF1}">
            <pc226:cmChg xmlns:pc226="http://schemas.microsoft.com/office/powerpoint/2022/06/main/command" chg="mod">
              <pc226:chgData name="Ruczyński Hubert (STUD)" userId="35753aab-0d69-494c-b54d-f9fed967c656" providerId="ADAL" clId="{1FC279A6-6A68-4FAD-AA80-0B6CB4B0AA62}" dt="2023-02-09T08:06:46.277" v="0" actId="2056"/>
              <pc2:cmMkLst xmlns:pc2="http://schemas.microsoft.com/office/powerpoint/2019/9/main/command">
                <pc:docMk/>
                <pc:sldMk cId="3684661260" sldId="284"/>
                <pc2:cmMk id="{BE62989E-63B1-4C3D-8EC4-20CFC6AACAC5}"/>
              </pc2:cmMkLst>
            </pc226:cmChg>
          </p:ext>
        </pc:extLst>
      </pc:sldChg>
    </pc:docChg>
  </pc:docChgLst>
  <pc:docChgLst>
    <pc:chgData name="Gość" userId="S::urn:spo:anon#ba2c161e4164b9687dc1cb478000dfd38d54d731b1fa57a74e67dda2d533c646::" providerId="AD" clId="Web-{C7DCF5A6-4C30-6EFD-1BAE-C98D6677DB33}"/>
    <pc:docChg chg="modSld">
      <pc:chgData name="Gość" userId="S::urn:spo:anon#ba2c161e4164b9687dc1cb478000dfd38d54d731b1fa57a74e67dda2d533c646::" providerId="AD" clId="Web-{C7DCF5A6-4C30-6EFD-1BAE-C98D6677DB33}" dt="2023-02-01T19:06:44.943" v="14" actId="1076"/>
      <pc:docMkLst>
        <pc:docMk/>
      </pc:docMkLst>
      <pc:sldChg chg="addSp delSp modSp">
        <pc:chgData name="Gość" userId="S::urn:spo:anon#ba2c161e4164b9687dc1cb478000dfd38d54d731b1fa57a74e67dda2d533c646::" providerId="AD" clId="Web-{C7DCF5A6-4C30-6EFD-1BAE-C98D6677DB33}" dt="2023-02-01T18:33:23.489" v="7" actId="1076"/>
        <pc:sldMkLst>
          <pc:docMk/>
          <pc:sldMk cId="3431362251" sldId="288"/>
        </pc:sldMkLst>
        <pc:picChg chg="add mod">
          <ac:chgData name="Gość" userId="S::urn:spo:anon#ba2c161e4164b9687dc1cb478000dfd38d54d731b1fa57a74e67dda2d533c646::" providerId="AD" clId="Web-{C7DCF5A6-4C30-6EFD-1BAE-C98D6677DB33}" dt="2023-02-01T18:33:23.489" v="7" actId="1076"/>
          <ac:picMkLst>
            <pc:docMk/>
            <pc:sldMk cId="3431362251" sldId="288"/>
            <ac:picMk id="4" creationId="{9B86779C-019F-B009-0C3B-8F9DA21DBAA3}"/>
          </ac:picMkLst>
        </pc:picChg>
        <pc:picChg chg="del">
          <ac:chgData name="Gość" userId="S::urn:spo:anon#ba2c161e4164b9687dc1cb478000dfd38d54d731b1fa57a74e67dda2d533c646::" providerId="AD" clId="Web-{C7DCF5A6-4C30-6EFD-1BAE-C98D6677DB33}" dt="2023-02-01T18:32:20.375" v="0"/>
          <ac:picMkLst>
            <pc:docMk/>
            <pc:sldMk cId="3431362251" sldId="288"/>
            <ac:picMk id="5" creationId="{4C587888-F17C-CE87-5098-0D62D1F5E9C6}"/>
          </ac:picMkLst>
        </pc:picChg>
      </pc:sldChg>
      <pc:sldChg chg="addSp delSp modSp">
        <pc:chgData name="Gość" userId="S::urn:spo:anon#ba2c161e4164b9687dc1cb478000dfd38d54d731b1fa57a74e67dda2d533c646::" providerId="AD" clId="Web-{C7DCF5A6-4C30-6EFD-1BAE-C98D6677DB33}" dt="2023-02-01T19:06:44.943" v="14" actId="1076"/>
        <pc:sldMkLst>
          <pc:docMk/>
          <pc:sldMk cId="2647822778" sldId="301"/>
        </pc:sldMkLst>
        <pc:picChg chg="add mod">
          <ac:chgData name="Gość" userId="S::urn:spo:anon#ba2c161e4164b9687dc1cb478000dfd38d54d731b1fa57a74e67dda2d533c646::" providerId="AD" clId="Web-{C7DCF5A6-4C30-6EFD-1BAE-C98D6677DB33}" dt="2023-02-01T19:06:44.943" v="14" actId="1076"/>
          <ac:picMkLst>
            <pc:docMk/>
            <pc:sldMk cId="2647822778" sldId="301"/>
            <ac:picMk id="2" creationId="{0CE29FB7-6111-5087-3F20-B4C118C2B779}"/>
          </ac:picMkLst>
        </pc:picChg>
        <pc:picChg chg="del mod">
          <ac:chgData name="Gość" userId="S::urn:spo:anon#ba2c161e4164b9687dc1cb478000dfd38d54d731b1fa57a74e67dda2d533c646::" providerId="AD" clId="Web-{C7DCF5A6-4C30-6EFD-1BAE-C98D6677DB33}" dt="2023-02-01T19:06:30.817" v="13"/>
          <ac:picMkLst>
            <pc:docMk/>
            <pc:sldMk cId="2647822778" sldId="301"/>
            <ac:picMk id="3" creationId="{5874F7FA-E2C3-7E6C-D027-60D31149744A}"/>
          </ac:picMkLst>
        </pc:picChg>
      </pc:sldChg>
    </pc:docChg>
  </pc:docChgLst>
  <pc:docChgLst>
    <pc:chgData name="Gość" userId="S::urn:spo:anon#ba2c161e4164b9687dc1cb478000dfd38d54d731b1fa57a74e67dda2d533c646::" providerId="AD" clId="Web-{0FBA5CBD-4CEA-2A7B-B4CB-3F65B8541BC3}"/>
    <pc:docChg chg="delSld modSld">
      <pc:chgData name="Gość" userId="S::urn:spo:anon#ba2c161e4164b9687dc1cb478000dfd38d54d731b1fa57a74e67dda2d533c646::" providerId="AD" clId="Web-{0FBA5CBD-4CEA-2A7B-B4CB-3F65B8541BC3}" dt="2023-02-02T10:03:26.038" v="167"/>
      <pc:docMkLst>
        <pc:docMk/>
      </pc:docMkLst>
      <pc:sldChg chg="addSp delSp modSp del">
        <pc:chgData name="Gość" userId="S::urn:spo:anon#ba2c161e4164b9687dc1cb478000dfd38d54d731b1fa57a74e67dda2d533c646::" providerId="AD" clId="Web-{0FBA5CBD-4CEA-2A7B-B4CB-3F65B8541BC3}" dt="2023-02-02T10:03:26.038" v="167"/>
        <pc:sldMkLst>
          <pc:docMk/>
          <pc:sldMk cId="2427505596" sldId="311"/>
        </pc:sldMkLst>
        <pc:spChg chg="mod">
          <ac:chgData name="Gość" userId="S::urn:spo:anon#ba2c161e4164b9687dc1cb478000dfd38d54d731b1fa57a74e67dda2d533c646::" providerId="AD" clId="Web-{0FBA5CBD-4CEA-2A7B-B4CB-3F65B8541BC3}" dt="2023-02-02T10:03:05.615" v="166"/>
          <ac:spMkLst>
            <pc:docMk/>
            <pc:sldMk cId="2427505596" sldId="311"/>
            <ac:spMk id="6" creationId="{0DECC6D7-3708-D238-25E0-5CBD9D1C25AA}"/>
          </ac:spMkLst>
        </pc:spChg>
        <pc:graphicFrameChg chg="add del mod modGraphic">
          <ac:chgData name="Gość" userId="S::urn:spo:anon#ba2c161e4164b9687dc1cb478000dfd38d54d731b1fa57a74e67dda2d533c646::" providerId="AD" clId="Web-{0FBA5CBD-4CEA-2A7B-B4CB-3F65B8541BC3}" dt="2023-02-02T10:02:46.333" v="165"/>
          <ac:graphicFrameMkLst>
            <pc:docMk/>
            <pc:sldMk cId="2427505596" sldId="311"/>
            <ac:graphicFrameMk id="3" creationId="{48C3F04A-7D06-CD8E-8A15-977691AD4E1A}"/>
          </ac:graphicFrameMkLst>
        </pc:graphicFrameChg>
        <pc:picChg chg="add del mod">
          <ac:chgData name="Gość" userId="S::urn:spo:anon#ba2c161e4164b9687dc1cb478000dfd38d54d731b1fa57a74e67dda2d533c646::" providerId="AD" clId="Web-{0FBA5CBD-4CEA-2A7B-B4CB-3F65B8541BC3}" dt="2023-02-02T09:51:12.583" v="2"/>
          <ac:picMkLst>
            <pc:docMk/>
            <pc:sldMk cId="2427505596" sldId="311"/>
            <ac:picMk id="2" creationId="{CBE5A1ED-6DAE-9BA9-268D-F6D3D2BCFBAC}"/>
          </ac:picMkLst>
        </pc:picChg>
      </pc:sldChg>
    </pc:docChg>
  </pc:docChgLst>
  <pc:docChgLst>
    <pc:chgData name="Gość" userId="S::urn:spo:anon#ba2c161e4164b9687dc1cb478000dfd38d54d731b1fa57a74e67dda2d533c646::" providerId="AD" clId="Web-{8E3ADE0A-934F-C89C-ECEA-006F1AF54A00}"/>
    <pc:docChg chg="addSld delSld modSld sldOrd">
      <pc:chgData name="Gość" userId="S::urn:spo:anon#ba2c161e4164b9687dc1cb478000dfd38d54d731b1fa57a74e67dda2d533c646::" providerId="AD" clId="Web-{8E3ADE0A-934F-C89C-ECEA-006F1AF54A00}" dt="2023-02-02T09:26:21.415" v="137" actId="20577"/>
      <pc:docMkLst>
        <pc:docMk/>
      </pc:docMkLst>
      <pc:sldChg chg="modSp modCm">
        <pc:chgData name="Gość" userId="S::urn:spo:anon#ba2c161e4164b9687dc1cb478000dfd38d54d731b1fa57a74e67dda2d533c646::" providerId="AD" clId="Web-{8E3ADE0A-934F-C89C-ECEA-006F1AF54A00}" dt="2023-02-02T09:07:34.114" v="133" actId="1076"/>
        <pc:sldMkLst>
          <pc:docMk/>
          <pc:sldMk cId="3829421528" sldId="281"/>
        </pc:sldMkLst>
        <pc:spChg chg="mod">
          <ac:chgData name="Gość" userId="S::urn:spo:anon#ba2c161e4164b9687dc1cb478000dfd38d54d731b1fa57a74e67dda2d533c646::" providerId="AD" clId="Web-{8E3ADE0A-934F-C89C-ECEA-006F1AF54A00}" dt="2023-02-02T09:07:34.114" v="133" actId="1076"/>
          <ac:spMkLst>
            <pc:docMk/>
            <pc:sldMk cId="3829421528" sldId="281"/>
            <ac:spMk id="162" creationId="{00000000-0000-0000-0000-000000000000}"/>
          </ac:spMkLst>
        </pc:spChg>
        <pc:extLst>
          <p:ext xmlns:p="http://schemas.openxmlformats.org/presentationml/2006/main" uri="{D6D511B9-2390-475A-947B-AFAB55BFBCF1}">
            <pc226:cmChg xmlns:pc226="http://schemas.microsoft.com/office/powerpoint/2022/06/main/command" chg="">
              <pc226:chgData name="Gość" userId="S::urn:spo:anon#ba2c161e4164b9687dc1cb478000dfd38d54d731b1fa57a74e67dda2d533c646::" providerId="AD" clId="Web-{8E3ADE0A-934F-C89C-ECEA-006F1AF54A00}" dt="2023-02-02T09:05:51.424" v="131"/>
              <pc2:cmMkLst xmlns:pc2="http://schemas.microsoft.com/office/powerpoint/2019/9/main/command">
                <pc:docMk/>
                <pc:sldMk cId="3829421528" sldId="281"/>
                <pc2:cmMk id="{EC37D0DD-9A59-468B-871F-A6E40E678FE6}"/>
              </pc2:cmMkLst>
              <pc226:cmRplyChg chg="add">
                <pc226:chgData name="Gość" userId="S::urn:spo:anon#ba2c161e4164b9687dc1cb478000dfd38d54d731b1fa57a74e67dda2d533c646::" providerId="AD" clId="Web-{8E3ADE0A-934F-C89C-ECEA-006F1AF54A00}" dt="2023-02-02T09:05:51.424" v="131"/>
                <pc2:cmRplyMkLst xmlns:pc2="http://schemas.microsoft.com/office/powerpoint/2019/9/main/command">
                  <pc:docMk/>
                  <pc:sldMk cId="3829421528" sldId="281"/>
                  <pc2:cmMk id="{EC37D0DD-9A59-468B-871F-A6E40E678FE6}"/>
                  <pc2:cmRplyMk id="{0D4B6DA3-5569-4272-8643-BBCF36A518DB}"/>
                </pc2:cmRplyMkLst>
              </pc226:cmRplyChg>
            </pc226:cmChg>
          </p:ext>
        </pc:extLst>
      </pc:sldChg>
      <pc:sldChg chg="modSp">
        <pc:chgData name="Gość" userId="S::urn:spo:anon#ba2c161e4164b9687dc1cb478000dfd38d54d731b1fa57a74e67dda2d533c646::" providerId="AD" clId="Web-{8E3ADE0A-934F-C89C-ECEA-006F1AF54A00}" dt="2023-02-01T18:52:08.846" v="64" actId="1076"/>
        <pc:sldMkLst>
          <pc:docMk/>
          <pc:sldMk cId="2089344546" sldId="285"/>
        </pc:sldMkLst>
        <pc:picChg chg="mod">
          <ac:chgData name="Gość" userId="S::urn:spo:anon#ba2c161e4164b9687dc1cb478000dfd38d54d731b1fa57a74e67dda2d533c646::" providerId="AD" clId="Web-{8E3ADE0A-934F-C89C-ECEA-006F1AF54A00}" dt="2023-02-01T18:52:08.846" v="64" actId="1076"/>
          <ac:picMkLst>
            <pc:docMk/>
            <pc:sldMk cId="2089344546" sldId="285"/>
            <ac:picMk id="5" creationId="{47DB0760-05ED-7DA7-5D59-CD1B24E0DEE8}"/>
          </ac:picMkLst>
        </pc:picChg>
      </pc:sldChg>
      <pc:sldChg chg="modCm">
        <pc:chgData name="Gość" userId="S::urn:spo:anon#ba2c161e4164b9687dc1cb478000dfd38d54d731b1fa57a74e67dda2d533c646::" providerId="AD" clId="Web-{8E3ADE0A-934F-C89C-ECEA-006F1AF54A00}" dt="2023-02-01T18:27:28.972" v="13"/>
        <pc:sldMkLst>
          <pc:docMk/>
          <pc:sldMk cId="3821651107" sldId="286"/>
        </pc:sldMkLst>
        <pc:extLst>
          <p:ext xmlns:p="http://schemas.openxmlformats.org/presentationml/2006/main" uri="{D6D511B9-2390-475A-947B-AFAB55BFBCF1}">
            <pc226:cmChg xmlns:pc226="http://schemas.microsoft.com/office/powerpoint/2022/06/main/command" chg="mod">
              <pc226:chgData name="Gość" userId="S::urn:spo:anon#ba2c161e4164b9687dc1cb478000dfd38d54d731b1fa57a74e67dda2d533c646::" providerId="AD" clId="Web-{8E3ADE0A-934F-C89C-ECEA-006F1AF54A00}" dt="2023-02-01T18:27:28.972" v="13"/>
              <pc2:cmMkLst xmlns:pc2="http://schemas.microsoft.com/office/powerpoint/2019/9/main/command">
                <pc:docMk/>
                <pc:sldMk cId="3821651107" sldId="286"/>
                <pc2:cmMk id="{2790E27A-62CB-4F2C-8997-8443294661C4}"/>
              </pc2:cmMkLst>
            </pc226:cmChg>
          </p:ext>
        </pc:extLst>
      </pc:sldChg>
      <pc:sldChg chg="addCm modCm">
        <pc:chgData name="Gość" userId="S::urn:spo:anon#ba2c161e4164b9687dc1cb478000dfd38d54d731b1fa57a74e67dda2d533c646::" providerId="AD" clId="Web-{8E3ADE0A-934F-C89C-ECEA-006F1AF54A00}" dt="2023-02-01T18:38:10.712" v="63"/>
        <pc:sldMkLst>
          <pc:docMk/>
          <pc:sldMk cId="3431362251" sldId="288"/>
        </pc:sldMkLst>
        <pc:extLst>
          <p:ext xmlns:p="http://schemas.openxmlformats.org/presentationml/2006/main" uri="{D6D511B9-2390-475A-947B-AFAB55BFBCF1}">
            <pc226:cmChg xmlns:pc226="http://schemas.microsoft.com/office/powerpoint/2022/06/main/command" chg="add mod">
              <pc226:chgData name="Gość" userId="S::urn:spo:anon#ba2c161e4164b9687dc1cb478000dfd38d54d731b1fa57a74e67dda2d533c646::" providerId="AD" clId="Web-{8E3ADE0A-934F-C89C-ECEA-006F1AF54A00}" dt="2023-02-01T18:38:01.431" v="61"/>
              <pc2:cmMkLst xmlns:pc2="http://schemas.microsoft.com/office/powerpoint/2019/9/main/command">
                <pc:docMk/>
                <pc:sldMk cId="3431362251" sldId="288"/>
                <pc2:cmMk id="{8DC6B048-B0A3-416D-8D39-3D5B7D1EE47C}"/>
              </pc2:cmMkLst>
            </pc226:cmChg>
            <pc226:cmChg xmlns:pc226="http://schemas.microsoft.com/office/powerpoint/2022/06/main/command" chg="add mod">
              <pc226:chgData name="Gość" userId="S::urn:spo:anon#ba2c161e4164b9687dc1cb478000dfd38d54d731b1fa57a74e67dda2d533c646::" providerId="AD" clId="Web-{8E3ADE0A-934F-C89C-ECEA-006F1AF54A00}" dt="2023-02-01T18:38:10.712" v="63"/>
              <pc2:cmMkLst xmlns:pc2="http://schemas.microsoft.com/office/powerpoint/2019/9/main/command">
                <pc:docMk/>
                <pc:sldMk cId="3431362251" sldId="288"/>
                <pc2:cmMk id="{82E21DA0-2E74-4FF5-8AB6-E5E4B2877578}"/>
              </pc2:cmMkLst>
            </pc226:cmChg>
            <pc226:cmChg xmlns:pc226="http://schemas.microsoft.com/office/powerpoint/2022/06/main/command" chg="add mod">
              <pc226:chgData name="Gość" userId="S::urn:spo:anon#ba2c161e4164b9687dc1cb478000dfd38d54d731b1fa57a74e67dda2d533c646::" providerId="AD" clId="Web-{8E3ADE0A-934F-C89C-ECEA-006F1AF54A00}" dt="2023-02-01T18:38:08.087" v="62"/>
              <pc2:cmMkLst xmlns:pc2="http://schemas.microsoft.com/office/powerpoint/2019/9/main/command">
                <pc:docMk/>
                <pc:sldMk cId="3431362251" sldId="288"/>
                <pc2:cmMk id="{441497AE-E034-4C2A-A434-1886BB9794D4}"/>
              </pc2:cmMkLst>
            </pc226:cmChg>
          </p:ext>
        </pc:extLst>
      </pc:sldChg>
      <pc:sldChg chg="modCm">
        <pc:chgData name="Gość" userId="S::urn:spo:anon#ba2c161e4164b9687dc1cb478000dfd38d54d731b1fa57a74e67dda2d533c646::" providerId="AD" clId="Web-{8E3ADE0A-934F-C89C-ECEA-006F1AF54A00}" dt="2023-02-02T08:59:35.271" v="130"/>
        <pc:sldMkLst>
          <pc:docMk/>
          <pc:sldMk cId="2647822778" sldId="301"/>
        </pc:sldMkLst>
        <pc:extLst>
          <p:ext xmlns:p="http://schemas.openxmlformats.org/presentationml/2006/main" uri="{D6D511B9-2390-475A-947B-AFAB55BFBCF1}">
            <pc226:cmChg xmlns:pc226="http://schemas.microsoft.com/office/powerpoint/2022/06/main/command" chg="mod">
              <pc226:chgData name="Gość" userId="S::urn:spo:anon#ba2c161e4164b9687dc1cb478000dfd38d54d731b1fa57a74e67dda2d533c646::" providerId="AD" clId="Web-{8E3ADE0A-934F-C89C-ECEA-006F1AF54A00}" dt="2023-02-02T08:59:35.271" v="130"/>
              <pc2:cmMkLst xmlns:pc2="http://schemas.microsoft.com/office/powerpoint/2019/9/main/command">
                <pc:docMk/>
                <pc:sldMk cId="2647822778" sldId="301"/>
                <pc2:cmMk id="{6727D402-907C-431D-8D4B-E914F02F0C1E}"/>
              </pc2:cmMkLst>
            </pc226:cmChg>
          </p:ext>
        </pc:extLst>
      </pc:sldChg>
      <pc:sldChg chg="modCm">
        <pc:chgData name="Gość" userId="S::urn:spo:anon#ba2c161e4164b9687dc1cb478000dfd38d54d731b1fa57a74e67dda2d533c646::" providerId="AD" clId="Web-{8E3ADE0A-934F-C89C-ECEA-006F1AF54A00}" dt="2023-02-01T18:15:50.651" v="11"/>
        <pc:sldMkLst>
          <pc:docMk/>
          <pc:sldMk cId="1348469982" sldId="304"/>
        </pc:sldMkLst>
        <pc:extLst>
          <p:ext xmlns:p="http://schemas.openxmlformats.org/presentationml/2006/main" uri="{D6D511B9-2390-475A-947B-AFAB55BFBCF1}">
            <pc226:cmChg xmlns:pc226="http://schemas.microsoft.com/office/powerpoint/2022/06/main/command" chg="mod">
              <pc226:chgData name="Gość" userId="S::urn:spo:anon#ba2c161e4164b9687dc1cb478000dfd38d54d731b1fa57a74e67dda2d533c646::" providerId="AD" clId="Web-{8E3ADE0A-934F-C89C-ECEA-006F1AF54A00}" dt="2023-02-01T18:15:50.651" v="11"/>
              <pc2:cmMkLst xmlns:pc2="http://schemas.microsoft.com/office/powerpoint/2019/9/main/command">
                <pc:docMk/>
                <pc:sldMk cId="1348469982" sldId="304"/>
                <pc2:cmMk id="{45BBA597-27B0-471A-9210-3ECDFBB8D463}"/>
              </pc2:cmMkLst>
            </pc226:cmChg>
          </p:ext>
        </pc:extLst>
      </pc:sldChg>
      <pc:sldChg chg="modCm">
        <pc:chgData name="Gość" userId="S::urn:spo:anon#ba2c161e4164b9687dc1cb478000dfd38d54d731b1fa57a74e67dda2d533c646::" providerId="AD" clId="Web-{8E3ADE0A-934F-C89C-ECEA-006F1AF54A00}" dt="2023-02-01T18:57:26.184" v="65"/>
        <pc:sldMkLst>
          <pc:docMk/>
          <pc:sldMk cId="1869882143" sldId="307"/>
        </pc:sldMkLst>
        <pc:extLst>
          <p:ext xmlns:p="http://schemas.openxmlformats.org/presentationml/2006/main" uri="{D6D511B9-2390-475A-947B-AFAB55BFBCF1}">
            <pc226:cmChg xmlns:pc226="http://schemas.microsoft.com/office/powerpoint/2022/06/main/command" chg="mod">
              <pc226:chgData name="Gość" userId="S::urn:spo:anon#ba2c161e4164b9687dc1cb478000dfd38d54d731b1fa57a74e67dda2d533c646::" providerId="AD" clId="Web-{8E3ADE0A-934F-C89C-ECEA-006F1AF54A00}" dt="2023-02-01T18:57:26.184" v="65"/>
              <pc2:cmMkLst xmlns:pc2="http://schemas.microsoft.com/office/powerpoint/2019/9/main/command">
                <pc:docMk/>
                <pc:sldMk cId="1869882143" sldId="307"/>
                <pc2:cmMk id="{FD89536A-9522-4A11-B48E-5BEA56F305C2}"/>
              </pc2:cmMkLst>
            </pc226:cmChg>
          </p:ext>
        </pc:extLst>
      </pc:sldChg>
      <pc:sldChg chg="addSp delSp modSp delAnim">
        <pc:chgData name="Gość" userId="S::urn:spo:anon#ba2c161e4164b9687dc1cb478000dfd38d54d731b1fa57a74e67dda2d533c646::" providerId="AD" clId="Web-{8E3ADE0A-934F-C89C-ECEA-006F1AF54A00}" dt="2023-02-01T18:16:16.699" v="12" actId="1076"/>
        <pc:sldMkLst>
          <pc:docMk/>
          <pc:sldMk cId="1955890685" sldId="309"/>
        </pc:sldMkLst>
        <pc:picChg chg="del">
          <ac:chgData name="Gość" userId="S::urn:spo:anon#ba2c161e4164b9687dc1cb478000dfd38d54d731b1fa57a74e67dda2d533c646::" providerId="AD" clId="Web-{8E3ADE0A-934F-C89C-ECEA-006F1AF54A00}" dt="2023-02-01T18:09:46.014" v="2"/>
          <ac:picMkLst>
            <pc:docMk/>
            <pc:sldMk cId="1955890685" sldId="309"/>
            <ac:picMk id="2" creationId="{43D43404-956F-BB0B-BE95-EC18244A15DE}"/>
          </ac:picMkLst>
        </pc:picChg>
        <pc:picChg chg="add del mod">
          <ac:chgData name="Gość" userId="S::urn:spo:anon#ba2c161e4164b9687dc1cb478000dfd38d54d731b1fa57a74e67dda2d533c646::" providerId="AD" clId="Web-{8E3ADE0A-934F-C89C-ECEA-006F1AF54A00}" dt="2023-02-01T18:14:51.650" v="10" actId="1076"/>
          <ac:picMkLst>
            <pc:docMk/>
            <pc:sldMk cId="1955890685" sldId="309"/>
            <ac:picMk id="4" creationId="{E7AA52AD-F9E7-EFB6-D576-DAABDC741A5E}"/>
          </ac:picMkLst>
        </pc:picChg>
        <pc:picChg chg="mod">
          <ac:chgData name="Gość" userId="S::urn:spo:anon#ba2c161e4164b9687dc1cb478000dfd38d54d731b1fa57a74e67dda2d533c646::" providerId="AD" clId="Web-{8E3ADE0A-934F-C89C-ECEA-006F1AF54A00}" dt="2023-02-01T18:14:48.634" v="8" actId="1076"/>
          <ac:picMkLst>
            <pc:docMk/>
            <pc:sldMk cId="1955890685" sldId="309"/>
            <ac:picMk id="7" creationId="{4664C8F9-E2E2-1AF5-25D7-46FE3B9DE8C2}"/>
          </ac:picMkLst>
        </pc:picChg>
        <pc:picChg chg="mod">
          <ac:chgData name="Gość" userId="S::urn:spo:anon#ba2c161e4164b9687dc1cb478000dfd38d54d731b1fa57a74e67dda2d533c646::" providerId="AD" clId="Web-{8E3ADE0A-934F-C89C-ECEA-006F1AF54A00}" dt="2023-02-01T18:16:16.699" v="12" actId="1076"/>
          <ac:picMkLst>
            <pc:docMk/>
            <pc:sldMk cId="1955890685" sldId="309"/>
            <ac:picMk id="11" creationId="{B35D246D-5680-29F6-B9A1-3BE62FB7586E}"/>
          </ac:picMkLst>
        </pc:picChg>
      </pc:sldChg>
      <pc:sldChg chg="new del">
        <pc:chgData name="Gość" userId="S::urn:spo:anon#ba2c161e4164b9687dc1cb478000dfd38d54d731b1fa57a74e67dda2d533c646::" providerId="AD" clId="Web-{8E3ADE0A-934F-C89C-ECEA-006F1AF54A00}" dt="2023-02-01T18:30:36.401" v="18"/>
        <pc:sldMkLst>
          <pc:docMk/>
          <pc:sldMk cId="49375179" sldId="310"/>
        </pc:sldMkLst>
      </pc:sldChg>
      <pc:sldChg chg="delSp">
        <pc:chgData name="Gość" userId="S::urn:spo:anon#ba2c161e4164b9687dc1cb478000dfd38d54d731b1fa57a74e67dda2d533c646::" providerId="AD" clId="Web-{8E3ADE0A-934F-C89C-ECEA-006F1AF54A00}" dt="2023-02-01T18:12:46.911" v="4"/>
        <pc:sldMkLst>
          <pc:docMk/>
          <pc:sldMk cId="3037616899" sldId="310"/>
        </pc:sldMkLst>
        <pc:picChg chg="del">
          <ac:chgData name="Gość" userId="S::urn:spo:anon#ba2c161e4164b9687dc1cb478000dfd38d54d731b1fa57a74e67dda2d533c646::" providerId="AD" clId="Web-{8E3ADE0A-934F-C89C-ECEA-006F1AF54A00}" dt="2023-02-01T18:12:25.817" v="3"/>
          <ac:picMkLst>
            <pc:docMk/>
            <pc:sldMk cId="3037616899" sldId="310"/>
            <ac:picMk id="6" creationId="{F0A2C529-6738-2EDC-728F-475A530BA61E}"/>
          </ac:picMkLst>
        </pc:picChg>
        <pc:picChg chg="del">
          <ac:chgData name="Gość" userId="S::urn:spo:anon#ba2c161e4164b9687dc1cb478000dfd38d54d731b1fa57a74e67dda2d533c646::" providerId="AD" clId="Web-{8E3ADE0A-934F-C89C-ECEA-006F1AF54A00}" dt="2023-02-01T18:12:46.911" v="4"/>
          <ac:picMkLst>
            <pc:docMk/>
            <pc:sldMk cId="3037616899" sldId="310"/>
            <ac:picMk id="8" creationId="{FC4CD9F8-2BB7-EF1E-3710-D11F79BC5F56}"/>
          </ac:picMkLst>
        </pc:picChg>
      </pc:sldChg>
      <pc:sldChg chg="delSp modSp add ord replId">
        <pc:chgData name="Gość" userId="S::urn:spo:anon#ba2c161e4164b9687dc1cb478000dfd38d54d731b1fa57a74e67dda2d533c646::" providerId="AD" clId="Web-{8E3ADE0A-934F-C89C-ECEA-006F1AF54A00}" dt="2023-02-02T09:26:21.415" v="137" actId="20577"/>
        <pc:sldMkLst>
          <pc:docMk/>
          <pc:sldMk cId="2427505596" sldId="311"/>
        </pc:sldMkLst>
        <pc:spChg chg="mod">
          <ac:chgData name="Gość" userId="S::urn:spo:anon#ba2c161e4164b9687dc1cb478000dfd38d54d731b1fa57a74e67dda2d533c646::" providerId="AD" clId="Web-{8E3ADE0A-934F-C89C-ECEA-006F1AF54A00}" dt="2023-02-02T09:26:21.415" v="137" actId="20577"/>
          <ac:spMkLst>
            <pc:docMk/>
            <pc:sldMk cId="2427505596" sldId="311"/>
            <ac:spMk id="6" creationId="{0DECC6D7-3708-D238-25E0-5CBD9D1C25AA}"/>
          </ac:spMkLst>
        </pc:spChg>
        <pc:spChg chg="mod">
          <ac:chgData name="Gość" userId="S::urn:spo:anon#ba2c161e4164b9687dc1cb478000dfd38d54d731b1fa57a74e67dda2d533c646::" providerId="AD" clId="Web-{8E3ADE0A-934F-C89C-ECEA-006F1AF54A00}" dt="2023-02-01T18:37:11.601" v="58" actId="20577"/>
          <ac:spMkLst>
            <pc:docMk/>
            <pc:sldMk cId="2427505596" sldId="311"/>
            <ac:spMk id="158" creationId="{00000000-0000-0000-0000-000000000000}"/>
          </ac:spMkLst>
        </pc:spChg>
        <pc:graphicFrameChg chg="del">
          <ac:chgData name="Gość" userId="S::urn:spo:anon#ba2c161e4164b9687dc1cb478000dfd38d54d731b1fa57a74e67dda2d533c646::" providerId="AD" clId="Web-{8E3ADE0A-934F-C89C-ECEA-006F1AF54A00}" dt="2023-02-01T18:30:55.073" v="28"/>
          <ac:graphicFrameMkLst>
            <pc:docMk/>
            <pc:sldMk cId="2427505596" sldId="311"/>
            <ac:graphicFrameMk id="4" creationId="{3AD1B1AE-DD21-2C70-FDC1-9D56122190FD}"/>
          </ac:graphicFrameMkLst>
        </pc:graphicFrameChg>
      </pc:sldChg>
    </pc:docChg>
  </pc:docChgLst>
  <pc:docChgLst>
    <pc:chgData name="Gość" userId="S::urn:spo:anon#ba2c161e4164b9687dc1cb478000dfd38d54d731b1fa57a74e67dda2d533c646::" providerId="AD" clId="Web-{FD8EC699-3F60-9EB2-BD0B-FA69F166E60C}"/>
    <pc:docChg chg="modSld">
      <pc:chgData name="Gość" userId="S::urn:spo:anon#ba2c161e4164b9687dc1cb478000dfd38d54d731b1fa57a74e67dda2d533c646::" providerId="AD" clId="Web-{FD8EC699-3F60-9EB2-BD0B-FA69F166E60C}" dt="2023-02-07T18:35:29.717" v="4"/>
      <pc:docMkLst>
        <pc:docMk/>
      </pc:docMkLst>
      <pc:sldChg chg="addSp delSp modSp">
        <pc:chgData name="Gość" userId="S::urn:spo:anon#ba2c161e4164b9687dc1cb478000dfd38d54d731b1fa57a74e67dda2d533c646::" providerId="AD" clId="Web-{FD8EC699-3F60-9EB2-BD0B-FA69F166E60C}" dt="2023-02-07T18:35:29.717" v="4"/>
        <pc:sldMkLst>
          <pc:docMk/>
          <pc:sldMk cId="3684661260" sldId="284"/>
        </pc:sldMkLst>
        <pc:picChg chg="add del mod">
          <ac:chgData name="Gość" userId="S::urn:spo:anon#ba2c161e4164b9687dc1cb478000dfd38d54d731b1fa57a74e67dda2d533c646::" providerId="AD" clId="Web-{FD8EC699-3F60-9EB2-BD0B-FA69F166E60C}" dt="2023-02-07T18:35:29.717" v="4"/>
          <ac:picMkLst>
            <pc:docMk/>
            <pc:sldMk cId="3684661260" sldId="284"/>
            <ac:picMk id="2" creationId="{5FEB49B7-7C2A-9EE0-9EF5-B470E18B5E32}"/>
          </ac:picMkLst>
        </pc:picChg>
      </pc:sldChg>
    </pc:docChg>
  </pc:docChgLst>
  <pc:docChgLst>
    <pc:chgData name="Gość" userId="S::urn:spo:anon#ba2c161e4164b9687dc1cb478000dfd38d54d731b1fa57a74e67dda2d533c646::" providerId="AD" clId="Web-{C52DE5DA-235B-4620-AD70-3AFD82329E3B}"/>
    <pc:docChg chg="">
      <pc:chgData name="Gość" userId="S::urn:spo:anon#ba2c161e4164b9687dc1cb478000dfd38d54d731b1fa57a74e67dda2d533c646::" providerId="AD" clId="Web-{C52DE5DA-235B-4620-AD70-3AFD82329E3B}" dt="2023-02-01T23:05:26.412" v="14"/>
      <pc:docMkLst>
        <pc:docMk/>
      </pc:docMkLst>
      <pc:sldChg chg="addCm modCm">
        <pc:chgData name="Gość" userId="S::urn:spo:anon#ba2c161e4164b9687dc1cb478000dfd38d54d731b1fa57a74e67dda2d533c646::" providerId="AD" clId="Web-{C52DE5DA-235B-4620-AD70-3AFD82329E3B}" dt="2023-02-01T22:50:51.700" v="1"/>
        <pc:sldMkLst>
          <pc:docMk/>
          <pc:sldMk cId="0" sldId="259"/>
        </pc:sldMkLst>
        <pc:extLst>
          <p:ext xmlns:p="http://schemas.openxmlformats.org/presentationml/2006/main" uri="{D6D511B9-2390-475A-947B-AFAB55BFBCF1}">
            <pc226:cmChg xmlns:pc226="http://schemas.microsoft.com/office/powerpoint/2022/06/main/command" chg="add">
              <pc226:chgData name="Gość" userId="S::urn:spo:anon#ba2c161e4164b9687dc1cb478000dfd38d54d731b1fa57a74e67dda2d533c646::" providerId="AD" clId="Web-{C52DE5DA-235B-4620-AD70-3AFD82329E3B}" dt="2023-02-01T22:50:51.700" v="1"/>
              <pc2:cmMkLst xmlns:pc2="http://schemas.microsoft.com/office/powerpoint/2019/9/main/command">
                <pc:docMk/>
                <pc:sldMk cId="0" sldId="259"/>
                <pc2:cmMk id="{EEC0C049-12DE-4CC0-8606-941EAB149530}"/>
              </pc2:cmMkLst>
              <pc226:cmRplyChg chg="add">
                <pc226:chgData name="Gość" userId="S::urn:spo:anon#ba2c161e4164b9687dc1cb478000dfd38d54d731b1fa57a74e67dda2d533c646::" providerId="AD" clId="Web-{C52DE5DA-235B-4620-AD70-3AFD82329E3B}" dt="2023-02-01T22:50:51.700" v="1"/>
                <pc2:cmRplyMkLst xmlns:pc2="http://schemas.microsoft.com/office/powerpoint/2019/9/main/command">
                  <pc:docMk/>
                  <pc:sldMk cId="0" sldId="259"/>
                  <pc2:cmMk id="{EEC0C049-12DE-4CC0-8606-941EAB149530}"/>
                  <pc2:cmRplyMk id="{E0471765-46BC-47A3-8B21-D4F426E17B69}"/>
                </pc2:cmRplyMkLst>
              </pc226:cmRplyChg>
            </pc226:cmChg>
          </p:ext>
        </pc:extLst>
      </pc:sldChg>
      <pc:sldChg chg="addCm modCm">
        <pc:chgData name="Gość" userId="S::urn:spo:anon#ba2c161e4164b9687dc1cb478000dfd38d54d731b1fa57a74e67dda2d533c646::" providerId="AD" clId="Web-{C52DE5DA-235B-4620-AD70-3AFD82329E3B}" dt="2023-02-01T22:53:33.596" v="3"/>
        <pc:sldMkLst>
          <pc:docMk/>
          <pc:sldMk cId="3829421528" sldId="281"/>
        </pc:sldMkLst>
        <pc:extLst>
          <p:ext xmlns:p="http://schemas.openxmlformats.org/presentationml/2006/main" uri="{D6D511B9-2390-475A-947B-AFAB55BFBCF1}">
            <pc226:cmChg xmlns:pc226="http://schemas.microsoft.com/office/powerpoint/2022/06/main/command" chg="add">
              <pc226:chgData name="Gość" userId="S::urn:spo:anon#ba2c161e4164b9687dc1cb478000dfd38d54d731b1fa57a74e67dda2d533c646::" providerId="AD" clId="Web-{C52DE5DA-235B-4620-AD70-3AFD82329E3B}" dt="2023-02-01T22:53:33.596" v="3"/>
              <pc2:cmMkLst xmlns:pc2="http://schemas.microsoft.com/office/powerpoint/2019/9/main/command">
                <pc:docMk/>
                <pc:sldMk cId="3829421528" sldId="281"/>
                <pc2:cmMk id="{EC37D0DD-9A59-468B-871F-A6E40E678FE6}"/>
              </pc2:cmMkLst>
              <pc226:cmRplyChg chg="add">
                <pc226:chgData name="Gość" userId="S::urn:spo:anon#ba2c161e4164b9687dc1cb478000dfd38d54d731b1fa57a74e67dda2d533c646::" providerId="AD" clId="Web-{C52DE5DA-235B-4620-AD70-3AFD82329E3B}" dt="2023-02-01T22:53:33.596" v="3"/>
                <pc2:cmRplyMkLst xmlns:pc2="http://schemas.microsoft.com/office/powerpoint/2019/9/main/command">
                  <pc:docMk/>
                  <pc:sldMk cId="3829421528" sldId="281"/>
                  <pc2:cmMk id="{EC37D0DD-9A59-468B-871F-A6E40E678FE6}"/>
                  <pc2:cmRplyMk id="{8595CCE8-1E3D-4B70-BDE1-7529B9E1D769}"/>
                </pc2:cmRplyMkLst>
              </pc226:cmRplyChg>
            </pc226:cmChg>
          </p:ext>
        </pc:extLst>
      </pc:sldChg>
      <pc:sldChg chg="addCm modCm">
        <pc:chgData name="Gość" userId="S::urn:spo:anon#ba2c161e4164b9687dc1cb478000dfd38d54d731b1fa57a74e67dda2d533c646::" providerId="AD" clId="Web-{C52DE5DA-235B-4620-AD70-3AFD82329E3B}" dt="2023-02-01T22:58:23.603" v="6"/>
        <pc:sldMkLst>
          <pc:docMk/>
          <pc:sldMk cId="3684661260" sldId="284"/>
        </pc:sldMkLst>
        <pc:extLst>
          <p:ext xmlns:p="http://schemas.openxmlformats.org/presentationml/2006/main" uri="{D6D511B9-2390-475A-947B-AFAB55BFBCF1}">
            <pc226:cmChg xmlns:pc226="http://schemas.microsoft.com/office/powerpoint/2022/06/main/command" chg="add">
              <pc226:chgData name="Gość" userId="S::urn:spo:anon#ba2c161e4164b9687dc1cb478000dfd38d54d731b1fa57a74e67dda2d533c646::" providerId="AD" clId="Web-{C52DE5DA-235B-4620-AD70-3AFD82329E3B}" dt="2023-02-01T22:58:23.603" v="6"/>
              <pc2:cmMkLst xmlns:pc2="http://schemas.microsoft.com/office/powerpoint/2019/9/main/command">
                <pc:docMk/>
                <pc:sldMk cId="3684661260" sldId="284"/>
                <pc2:cmMk id="{7DFEA14B-6429-47D7-A555-9C64DC896D65}"/>
              </pc2:cmMkLst>
              <pc226:cmRplyChg chg="add">
                <pc226:chgData name="Gość" userId="S::urn:spo:anon#ba2c161e4164b9687dc1cb478000dfd38d54d731b1fa57a74e67dda2d533c646::" providerId="AD" clId="Web-{C52DE5DA-235B-4620-AD70-3AFD82329E3B}" dt="2023-02-01T22:57:46.149" v="5"/>
                <pc2:cmRplyMkLst xmlns:pc2="http://schemas.microsoft.com/office/powerpoint/2019/9/main/command">
                  <pc:docMk/>
                  <pc:sldMk cId="3684661260" sldId="284"/>
                  <pc2:cmMk id="{7DFEA14B-6429-47D7-A555-9C64DC896D65}"/>
                  <pc2:cmRplyMk id="{4C20823F-2034-495B-91B6-CB4CABB1F13A}"/>
                </pc2:cmRplyMkLst>
              </pc226:cmRplyChg>
              <pc226:cmRplyChg chg="add">
                <pc226:chgData name="Gość" userId="S::urn:spo:anon#ba2c161e4164b9687dc1cb478000dfd38d54d731b1fa57a74e67dda2d533c646::" providerId="AD" clId="Web-{C52DE5DA-235B-4620-AD70-3AFD82329E3B}" dt="2023-02-01T22:58:23.603" v="6"/>
                <pc2:cmRplyMkLst xmlns:pc2="http://schemas.microsoft.com/office/powerpoint/2019/9/main/command">
                  <pc:docMk/>
                  <pc:sldMk cId="3684661260" sldId="284"/>
                  <pc2:cmMk id="{7DFEA14B-6429-47D7-A555-9C64DC896D65}"/>
                  <pc2:cmRplyMk id="{5F8AB5FC-8AA0-480D-8733-2D2C8CA8CC50}"/>
                </pc2:cmRplyMkLst>
              </pc226:cmRplyChg>
            </pc226:cmChg>
          </p:ext>
        </pc:extLst>
      </pc:sldChg>
      <pc:sldChg chg="addCm">
        <pc:chgData name="Gość" userId="S::urn:spo:anon#ba2c161e4164b9687dc1cb478000dfd38d54d731b1fa57a74e67dda2d533c646::" providerId="AD" clId="Web-{C52DE5DA-235B-4620-AD70-3AFD82329E3B}" dt="2023-02-01T22:59:28.152" v="7"/>
        <pc:sldMkLst>
          <pc:docMk/>
          <pc:sldMk cId="2089344546" sldId="285"/>
        </pc:sldMkLst>
        <pc:extLst>
          <p:ext xmlns:p="http://schemas.openxmlformats.org/presentationml/2006/main" uri="{D6D511B9-2390-475A-947B-AFAB55BFBCF1}">
            <pc226:cmChg xmlns:pc226="http://schemas.microsoft.com/office/powerpoint/2022/06/main/command" chg="add">
              <pc226:chgData name="Gość" userId="S::urn:spo:anon#ba2c161e4164b9687dc1cb478000dfd38d54d731b1fa57a74e67dda2d533c646::" providerId="AD" clId="Web-{C52DE5DA-235B-4620-AD70-3AFD82329E3B}" dt="2023-02-01T22:59:28.152" v="7"/>
              <pc2:cmMkLst xmlns:pc2="http://schemas.microsoft.com/office/powerpoint/2019/9/main/command">
                <pc:docMk/>
                <pc:sldMk cId="2089344546" sldId="285"/>
                <pc2:cmMk id="{C04A9049-3847-4444-91DD-E86645D7906D}"/>
              </pc2:cmMkLst>
            </pc226:cmChg>
          </p:ext>
        </pc:extLst>
      </pc:sldChg>
      <pc:sldChg chg="addCm modCm">
        <pc:chgData name="Gość" userId="S::urn:spo:anon#ba2c161e4164b9687dc1cb478000dfd38d54d731b1fa57a74e67dda2d533c646::" providerId="AD" clId="Web-{C52DE5DA-235B-4620-AD70-3AFD82329E3B}" dt="2023-02-01T23:01:46.452" v="9"/>
        <pc:sldMkLst>
          <pc:docMk/>
          <pc:sldMk cId="3821651107" sldId="286"/>
        </pc:sldMkLst>
        <pc:extLst>
          <p:ext xmlns:p="http://schemas.openxmlformats.org/presentationml/2006/main" uri="{D6D511B9-2390-475A-947B-AFAB55BFBCF1}">
            <pc226:cmChg xmlns:pc226="http://schemas.microsoft.com/office/powerpoint/2022/06/main/command" chg="add">
              <pc226:chgData name="Gość" userId="S::urn:spo:anon#ba2c161e4164b9687dc1cb478000dfd38d54d731b1fa57a74e67dda2d533c646::" providerId="AD" clId="Web-{C52DE5DA-235B-4620-AD70-3AFD82329E3B}" dt="2023-02-01T23:01:46.452" v="9"/>
              <pc2:cmMkLst xmlns:pc2="http://schemas.microsoft.com/office/powerpoint/2019/9/main/command">
                <pc:docMk/>
                <pc:sldMk cId="3821651107" sldId="286"/>
                <pc2:cmMk id="{E32E78DC-2E54-4747-8983-A66F5D7119A1}"/>
              </pc2:cmMkLst>
              <pc226:cmRplyChg chg="add">
                <pc226:chgData name="Gość" userId="S::urn:spo:anon#ba2c161e4164b9687dc1cb478000dfd38d54d731b1fa57a74e67dda2d533c646::" providerId="AD" clId="Web-{C52DE5DA-235B-4620-AD70-3AFD82329E3B}" dt="2023-02-01T23:01:46.452" v="9"/>
                <pc2:cmRplyMkLst xmlns:pc2="http://schemas.microsoft.com/office/powerpoint/2019/9/main/command">
                  <pc:docMk/>
                  <pc:sldMk cId="3821651107" sldId="286"/>
                  <pc2:cmMk id="{E32E78DC-2E54-4747-8983-A66F5D7119A1}"/>
                  <pc2:cmRplyMk id="{BB21F7E2-3DBB-457C-A769-59603E00F4A1}"/>
                </pc2:cmRplyMkLst>
              </pc226:cmRplyChg>
            </pc226:cmChg>
          </p:ext>
        </pc:extLst>
      </pc:sldChg>
      <pc:sldChg chg="addCm modCm">
        <pc:chgData name="Gość" userId="S::urn:spo:anon#ba2c161e4164b9687dc1cb478000dfd38d54d731b1fa57a74e67dda2d533c646::" providerId="AD" clId="Web-{C52DE5DA-235B-4620-AD70-3AFD82329E3B}" dt="2023-02-01T23:05:26.412" v="14"/>
        <pc:sldMkLst>
          <pc:docMk/>
          <pc:sldMk cId="3431362251" sldId="288"/>
        </pc:sldMkLst>
        <pc:extLst>
          <p:ext xmlns:p="http://schemas.openxmlformats.org/presentationml/2006/main" uri="{D6D511B9-2390-475A-947B-AFAB55BFBCF1}">
            <pc226:cmChg xmlns:pc226="http://schemas.microsoft.com/office/powerpoint/2022/06/main/command" chg="add">
              <pc226:chgData name="Gość" userId="S::urn:spo:anon#ba2c161e4164b9687dc1cb478000dfd38d54d731b1fa57a74e67dda2d533c646::" providerId="AD" clId="Web-{C52DE5DA-235B-4620-AD70-3AFD82329E3B}" dt="2023-02-01T23:05:26.412" v="14"/>
              <pc2:cmMkLst xmlns:pc2="http://schemas.microsoft.com/office/powerpoint/2019/9/main/command">
                <pc:docMk/>
                <pc:sldMk cId="3431362251" sldId="288"/>
                <pc2:cmMk id="{48746115-BF79-4D40-B2D3-A275B587D1E5}"/>
              </pc2:cmMkLst>
              <pc226:cmRplyChg chg="add">
                <pc226:chgData name="Gość" userId="S::urn:spo:anon#ba2c161e4164b9687dc1cb478000dfd38d54d731b1fa57a74e67dda2d533c646::" providerId="AD" clId="Web-{C52DE5DA-235B-4620-AD70-3AFD82329E3B}" dt="2023-02-01T23:05:26.412" v="14"/>
                <pc2:cmRplyMkLst xmlns:pc2="http://schemas.microsoft.com/office/powerpoint/2019/9/main/command">
                  <pc:docMk/>
                  <pc:sldMk cId="3431362251" sldId="288"/>
                  <pc2:cmMk id="{48746115-BF79-4D40-B2D3-A275B587D1E5}"/>
                  <pc2:cmRplyMk id="{5D129220-E01F-4D17-ABAE-2782C19760BF}"/>
                </pc2:cmRplyMkLst>
              </pc226:cmRplyChg>
              <pc226:cmRplyChg chg="add">
                <pc226:chgData name="Gość" userId="S::urn:spo:anon#ba2c161e4164b9687dc1cb478000dfd38d54d731b1fa57a74e67dda2d533c646::" providerId="AD" clId="Web-{C52DE5DA-235B-4620-AD70-3AFD82329E3B}" dt="2023-02-01T23:05:07.958" v="13"/>
                <pc2:cmRplyMkLst xmlns:pc2="http://schemas.microsoft.com/office/powerpoint/2019/9/main/command">
                  <pc:docMk/>
                  <pc:sldMk cId="3431362251" sldId="288"/>
                  <pc2:cmMk id="{48746115-BF79-4D40-B2D3-A275B587D1E5}"/>
                  <pc2:cmRplyMk id="{89184EAC-BE57-4661-900F-7543466E8585}"/>
                </pc2:cmRplyMkLst>
              </pc226:cmRplyChg>
            </pc226:cmChg>
          </p:ext>
        </pc:extLst>
      </pc:sldChg>
      <pc:sldChg chg="addCm">
        <pc:chgData name="Gość" userId="S::urn:spo:anon#ba2c161e4164b9687dc1cb478000dfd38d54d731b1fa57a74e67dda2d533c646::" providerId="AD" clId="Web-{C52DE5DA-235B-4620-AD70-3AFD82329E3B}" dt="2023-02-01T23:03:12.844" v="11"/>
        <pc:sldMkLst>
          <pc:docMk/>
          <pc:sldMk cId="3543050601" sldId="298"/>
        </pc:sldMkLst>
        <pc:extLst>
          <p:ext xmlns:p="http://schemas.openxmlformats.org/presentationml/2006/main" uri="{D6D511B9-2390-475A-947B-AFAB55BFBCF1}">
            <pc226:cmChg xmlns:pc226="http://schemas.microsoft.com/office/powerpoint/2022/06/main/command" chg="add">
              <pc226:chgData name="Gość" userId="S::urn:spo:anon#ba2c161e4164b9687dc1cb478000dfd38d54d731b1fa57a74e67dda2d533c646::" providerId="AD" clId="Web-{C52DE5DA-235B-4620-AD70-3AFD82329E3B}" dt="2023-02-01T23:03:12.844" v="11"/>
              <pc2:cmMkLst xmlns:pc2="http://schemas.microsoft.com/office/powerpoint/2019/9/main/command">
                <pc:docMk/>
                <pc:sldMk cId="3543050601" sldId="298"/>
                <pc2:cmMk id="{41C1CE95-A752-40A4-9D85-98F79DAE1D74}"/>
              </pc2:cmMkLst>
            </pc226:cmChg>
          </p:ext>
        </pc:extLst>
      </pc:sldChg>
      <pc:sldChg chg="addCm">
        <pc:chgData name="Gość" userId="S::urn:spo:anon#ba2c161e4164b9687dc1cb478000dfd38d54d731b1fa57a74e67dda2d533c646::" providerId="AD" clId="Web-{C52DE5DA-235B-4620-AD70-3AFD82329E3B}" dt="2023-02-01T23:02:43.781" v="10"/>
        <pc:sldMkLst>
          <pc:docMk/>
          <pc:sldMk cId="3683008302" sldId="299"/>
        </pc:sldMkLst>
        <pc:extLst>
          <p:ext xmlns:p="http://schemas.openxmlformats.org/presentationml/2006/main" uri="{D6D511B9-2390-475A-947B-AFAB55BFBCF1}">
            <pc226:cmChg xmlns:pc226="http://schemas.microsoft.com/office/powerpoint/2022/06/main/command" chg="add">
              <pc226:chgData name="Gość" userId="S::urn:spo:anon#ba2c161e4164b9687dc1cb478000dfd38d54d731b1fa57a74e67dda2d533c646::" providerId="AD" clId="Web-{C52DE5DA-235B-4620-AD70-3AFD82329E3B}" dt="2023-02-01T23:02:43.781" v="10"/>
              <pc2:cmMkLst xmlns:pc2="http://schemas.microsoft.com/office/powerpoint/2019/9/main/command">
                <pc:docMk/>
                <pc:sldMk cId="3683008302" sldId="299"/>
                <pc2:cmMk id="{6666286E-AAD7-4652-88BB-C2993E54416F}"/>
              </pc2:cmMkLst>
            </pc226:cmChg>
          </p:ext>
        </pc:extLst>
      </pc:sldChg>
    </pc:docChg>
  </pc:docChgLst>
  <pc:docChgLst>
    <pc:chgData name="Ruczyński Hubert (STUD)" userId="35753aab-0d69-494c-b54d-f9fed967c656" providerId="ADAL" clId="{E6F8220D-146C-4D9F-A238-3DA77EEEA2D5}"/>
    <pc:docChg chg="undo custSel addSld delSld modSld sldOrd">
      <pc:chgData name="Ruczyński Hubert (STUD)" userId="35753aab-0d69-494c-b54d-f9fed967c656" providerId="ADAL" clId="{E6F8220D-146C-4D9F-A238-3DA77EEEA2D5}" dt="2023-02-07T19:05:50.241" v="1082" actId="14100"/>
      <pc:docMkLst>
        <pc:docMk/>
      </pc:docMkLst>
      <pc:sldChg chg="modCm">
        <pc:chgData name="Ruczyński Hubert (STUD)" userId="35753aab-0d69-494c-b54d-f9fed967c656" providerId="ADAL" clId="{E6F8220D-146C-4D9F-A238-3DA77EEEA2D5}" dt="2023-02-02T09:09:11.978" v="106"/>
        <pc:sldMkLst>
          <pc:docMk/>
          <pc:sldMk cId="0" sldId="259"/>
        </pc:sldMkLst>
        <pc:extLst>
          <p:ext xmlns:p="http://schemas.openxmlformats.org/presentationml/2006/main" uri="{D6D511B9-2390-475A-947B-AFAB55BFBCF1}">
            <pc226:cmChg xmlns:pc226="http://schemas.microsoft.com/office/powerpoint/2022/06/main/command" chg="">
              <pc226:chgData name="Ruczyński Hubert (STUD)" userId="35753aab-0d69-494c-b54d-f9fed967c656" providerId="ADAL" clId="{E6F8220D-146C-4D9F-A238-3DA77EEEA2D5}" dt="2023-02-02T09:09:11.978" v="106"/>
              <pc2:cmMkLst xmlns:pc2="http://schemas.microsoft.com/office/powerpoint/2019/9/main/command">
                <pc:docMk/>
                <pc:sldMk cId="0" sldId="259"/>
                <pc2:cmMk id="{EEC0C049-12DE-4CC0-8606-941EAB149530}"/>
              </pc2:cmMkLst>
              <pc226:cmRplyChg chg="add">
                <pc226:chgData name="Ruczyński Hubert (STUD)" userId="35753aab-0d69-494c-b54d-f9fed967c656" providerId="ADAL" clId="{E6F8220D-146C-4D9F-A238-3DA77EEEA2D5}" dt="2023-02-02T09:09:11.978" v="106"/>
                <pc2:cmRplyMkLst xmlns:pc2="http://schemas.microsoft.com/office/powerpoint/2019/9/main/command">
                  <pc:docMk/>
                  <pc:sldMk cId="0" sldId="259"/>
                  <pc2:cmMk id="{EEC0C049-12DE-4CC0-8606-941EAB149530}"/>
                  <pc2:cmRplyMk id="{3A8FE9E9-0E19-4A57-B9B2-5A6AD741BB83}"/>
                </pc2:cmRplyMkLst>
              </pc226:cmRplyChg>
            </pc226:cmChg>
          </p:ext>
        </pc:extLst>
      </pc:sldChg>
      <pc:sldChg chg="modSp modAnim">
        <pc:chgData name="Ruczyński Hubert (STUD)" userId="35753aab-0d69-494c-b54d-f9fed967c656" providerId="ADAL" clId="{E6F8220D-146C-4D9F-A238-3DA77EEEA2D5}" dt="2023-02-07T19:02:31.272" v="1060" actId="113"/>
        <pc:sldMkLst>
          <pc:docMk/>
          <pc:sldMk cId="3829421528" sldId="281"/>
        </pc:sldMkLst>
        <pc:spChg chg="mod">
          <ac:chgData name="Ruczyński Hubert (STUD)" userId="35753aab-0d69-494c-b54d-f9fed967c656" providerId="ADAL" clId="{E6F8220D-146C-4D9F-A238-3DA77EEEA2D5}" dt="2023-02-07T19:02:31.272" v="1060" actId="113"/>
          <ac:spMkLst>
            <pc:docMk/>
            <pc:sldMk cId="3829421528" sldId="281"/>
            <ac:spMk id="162" creationId="{00000000-0000-0000-0000-000000000000}"/>
          </ac:spMkLst>
        </pc:spChg>
      </pc:sldChg>
      <pc:sldChg chg="addSp delSp modSp mod addCm modCm">
        <pc:chgData name="Ruczyński Hubert (STUD)" userId="35753aab-0d69-494c-b54d-f9fed967c656" providerId="ADAL" clId="{E6F8220D-146C-4D9F-A238-3DA77EEEA2D5}" dt="2023-02-07T12:29:01.404" v="483" actId="1076"/>
        <pc:sldMkLst>
          <pc:docMk/>
          <pc:sldMk cId="3684661260" sldId="284"/>
        </pc:sldMkLst>
        <pc:graphicFrameChg chg="del">
          <ac:chgData name="Ruczyński Hubert (STUD)" userId="35753aab-0d69-494c-b54d-f9fed967c656" providerId="ADAL" clId="{E6F8220D-146C-4D9F-A238-3DA77EEEA2D5}" dt="2023-02-01T19:16:18.877" v="88" actId="478"/>
          <ac:graphicFrameMkLst>
            <pc:docMk/>
            <pc:sldMk cId="3684661260" sldId="284"/>
            <ac:graphicFrameMk id="2" creationId="{119735F7-4E35-AE1A-08B1-9B5A91B9172F}"/>
          </ac:graphicFrameMkLst>
        </pc:graphicFrameChg>
        <pc:picChg chg="add mod">
          <ac:chgData name="Ruczyński Hubert (STUD)" userId="35753aab-0d69-494c-b54d-f9fed967c656" providerId="ADAL" clId="{E6F8220D-146C-4D9F-A238-3DA77EEEA2D5}" dt="2023-02-07T12:29:01.404" v="483" actId="1076"/>
          <ac:picMkLst>
            <pc:docMk/>
            <pc:sldMk cId="3684661260" sldId="284"/>
            <ac:picMk id="3" creationId="{2B3F896F-EC0F-2F2B-E281-62D47941A50E}"/>
          </ac:picMkLst>
        </pc:picChg>
        <pc:picChg chg="del mod">
          <ac:chgData name="Ruczyński Hubert (STUD)" userId="35753aab-0d69-494c-b54d-f9fed967c656" providerId="ADAL" clId="{E6F8220D-146C-4D9F-A238-3DA77EEEA2D5}" dt="2023-02-02T09:13:32.064" v="108" actId="478"/>
          <ac:picMkLst>
            <pc:docMk/>
            <pc:sldMk cId="3684661260" sldId="284"/>
            <ac:picMk id="3" creationId="{B2498CF3-2566-1413-98EA-469A2D26B8BE}"/>
          </ac:picMkLst>
        </pc:picChg>
        <pc:picChg chg="add del mod">
          <ac:chgData name="Ruczyński Hubert (STUD)" userId="35753aab-0d69-494c-b54d-f9fed967c656" providerId="ADAL" clId="{E6F8220D-146C-4D9F-A238-3DA77EEEA2D5}" dt="2023-02-01T19:16:27.115" v="93" actId="478"/>
          <ac:picMkLst>
            <pc:docMk/>
            <pc:sldMk cId="3684661260" sldId="284"/>
            <ac:picMk id="5" creationId="{0ED254DF-0C5D-7BEB-6607-DABBF7DA7286}"/>
          </ac:picMkLst>
        </pc:picChg>
        <pc:picChg chg="add del mod">
          <ac:chgData name="Ruczyński Hubert (STUD)" userId="35753aab-0d69-494c-b54d-f9fed967c656" providerId="ADAL" clId="{E6F8220D-146C-4D9F-A238-3DA77EEEA2D5}" dt="2023-02-07T12:28:50.222" v="476" actId="478"/>
          <ac:picMkLst>
            <pc:docMk/>
            <pc:sldMk cId="3684661260" sldId="284"/>
            <ac:picMk id="7" creationId="{51987971-3A6D-F8DB-3C7B-56A40FED88E3}"/>
          </ac:picMkLst>
        </pc:picChg>
        <pc:extLst>
          <p:ext xmlns:p="http://schemas.openxmlformats.org/presentationml/2006/main" uri="{D6D511B9-2390-475A-947B-AFAB55BFBCF1}">
            <pc226:cmChg xmlns:pc226="http://schemas.microsoft.com/office/powerpoint/2022/06/main/command" chg="">
              <pc226:chgData name="Ruczyński Hubert (STUD)" userId="35753aab-0d69-494c-b54d-f9fed967c656" providerId="ADAL" clId="{E6F8220D-146C-4D9F-A238-3DA77EEEA2D5}" dt="2023-02-02T09:15:00.051" v="109"/>
              <pc2:cmMkLst xmlns:pc2="http://schemas.microsoft.com/office/powerpoint/2019/9/main/command">
                <pc:docMk/>
                <pc:sldMk cId="3684661260" sldId="284"/>
                <pc2:cmMk id="{7DFEA14B-6429-47D7-A555-9C64DC896D65}"/>
              </pc2:cmMkLst>
              <pc226:cmRplyChg chg="add">
                <pc226:chgData name="Ruczyński Hubert (STUD)" userId="35753aab-0d69-494c-b54d-f9fed967c656" providerId="ADAL" clId="{E6F8220D-146C-4D9F-A238-3DA77EEEA2D5}" dt="2023-02-02T09:15:00.051" v="109"/>
                <pc2:cmRplyMkLst xmlns:pc2="http://schemas.microsoft.com/office/powerpoint/2019/9/main/command">
                  <pc:docMk/>
                  <pc:sldMk cId="3684661260" sldId="284"/>
                  <pc2:cmMk id="{7DFEA14B-6429-47D7-A555-9C64DC896D65}"/>
                  <pc2:cmRplyMk id="{1278211B-7542-478E-BDA2-F3AFFAF94B40}"/>
                </pc2:cmRplyMkLst>
              </pc226:cmRplyChg>
            </pc226:cmChg>
            <pc226:cmChg xmlns:pc226="http://schemas.microsoft.com/office/powerpoint/2022/06/main/command" chg="mod">
              <pc226:chgData name="Ruczyński Hubert (STUD)" userId="35753aab-0d69-494c-b54d-f9fed967c656" providerId="ADAL" clId="{E6F8220D-146C-4D9F-A238-3DA77EEEA2D5}" dt="2023-02-01T19:17:36.058" v="104"/>
              <pc2:cmMkLst xmlns:pc2="http://schemas.microsoft.com/office/powerpoint/2019/9/main/command">
                <pc:docMk/>
                <pc:sldMk cId="3684661260" sldId="284"/>
                <pc2:cmMk id="{BE62989E-63B1-4C3D-8EC4-20CFC6AACAC5}"/>
              </pc2:cmMkLst>
            </pc226:cmChg>
            <pc226:cmChg xmlns:pc226="http://schemas.microsoft.com/office/powerpoint/2022/06/main/command" chg="add">
              <pc226:chgData name="Ruczyński Hubert (STUD)" userId="35753aab-0d69-494c-b54d-f9fed967c656" providerId="ADAL" clId="{E6F8220D-146C-4D9F-A238-3DA77EEEA2D5}" dt="2023-02-03T17:37:52.647" v="359"/>
              <pc2:cmMkLst xmlns:pc2="http://schemas.microsoft.com/office/powerpoint/2019/9/main/command">
                <pc:docMk/>
                <pc:sldMk cId="3684661260" sldId="284"/>
                <pc2:cmMk id="{D88555D9-ACA6-4C59-8C0F-49CE3CB36337}"/>
              </pc2:cmMkLst>
            </pc226:cmChg>
          </p:ext>
        </pc:extLst>
      </pc:sldChg>
      <pc:sldChg chg="addSp delSp modSp mod modAnim">
        <pc:chgData name="Ruczyński Hubert (STUD)" userId="35753aab-0d69-494c-b54d-f9fed967c656" providerId="ADAL" clId="{E6F8220D-146C-4D9F-A238-3DA77EEEA2D5}" dt="2023-02-07T12:39:14.358" v="885" actId="20577"/>
        <pc:sldMkLst>
          <pc:docMk/>
          <pc:sldMk cId="2089344546" sldId="285"/>
        </pc:sldMkLst>
        <pc:spChg chg="add mod">
          <ac:chgData name="Ruczyński Hubert (STUD)" userId="35753aab-0d69-494c-b54d-f9fed967c656" providerId="ADAL" clId="{E6F8220D-146C-4D9F-A238-3DA77EEEA2D5}" dt="2023-02-02T09:50:54.183" v="176" actId="207"/>
          <ac:spMkLst>
            <pc:docMk/>
            <pc:sldMk cId="2089344546" sldId="285"/>
            <ac:spMk id="11" creationId="{9BE21BE6-B3EF-0863-0663-4F45D1E5774F}"/>
          </ac:spMkLst>
        </pc:spChg>
        <pc:spChg chg="mod">
          <ac:chgData name="Ruczyński Hubert (STUD)" userId="35753aab-0d69-494c-b54d-f9fed967c656" providerId="ADAL" clId="{E6F8220D-146C-4D9F-A238-3DA77EEEA2D5}" dt="2023-02-07T12:39:14.358" v="885" actId="20577"/>
          <ac:spMkLst>
            <pc:docMk/>
            <pc:sldMk cId="2089344546" sldId="285"/>
            <ac:spMk id="162" creationId="{00000000-0000-0000-0000-000000000000}"/>
          </ac:spMkLst>
        </pc:spChg>
        <pc:picChg chg="add mod modCrop">
          <ac:chgData name="Ruczyński Hubert (STUD)" userId="35753aab-0d69-494c-b54d-f9fed967c656" providerId="ADAL" clId="{E6F8220D-146C-4D9F-A238-3DA77EEEA2D5}" dt="2023-02-02T09:48:37.813" v="158" actId="1076"/>
          <ac:picMkLst>
            <pc:docMk/>
            <pc:sldMk cId="2089344546" sldId="285"/>
            <ac:picMk id="3" creationId="{036479AA-FA5B-6660-4C21-3EB275FF0DB2}"/>
          </ac:picMkLst>
        </pc:picChg>
        <pc:picChg chg="del">
          <ac:chgData name="Ruczyński Hubert (STUD)" userId="35753aab-0d69-494c-b54d-f9fed967c656" providerId="ADAL" clId="{E6F8220D-146C-4D9F-A238-3DA77EEEA2D5}" dt="2023-02-02T09:46:45.684" v="129" actId="478"/>
          <ac:picMkLst>
            <pc:docMk/>
            <pc:sldMk cId="2089344546" sldId="285"/>
            <ac:picMk id="5" creationId="{47DB0760-05ED-7DA7-5D59-CD1B24E0DEE8}"/>
          </ac:picMkLst>
        </pc:picChg>
        <pc:picChg chg="add mod modCrop">
          <ac:chgData name="Ruczyński Hubert (STUD)" userId="35753aab-0d69-494c-b54d-f9fed967c656" providerId="ADAL" clId="{E6F8220D-146C-4D9F-A238-3DA77EEEA2D5}" dt="2023-02-02T09:49:12.886" v="165" actId="1076"/>
          <ac:picMkLst>
            <pc:docMk/>
            <pc:sldMk cId="2089344546" sldId="285"/>
            <ac:picMk id="6" creationId="{6C2F0BC1-53FF-CEDA-687C-59409E4F0DCD}"/>
          </ac:picMkLst>
        </pc:picChg>
        <pc:picChg chg="add mod">
          <ac:chgData name="Ruczyński Hubert (STUD)" userId="35753aab-0d69-494c-b54d-f9fed967c656" providerId="ADAL" clId="{E6F8220D-146C-4D9F-A238-3DA77EEEA2D5}" dt="2023-02-02T09:49:00.759" v="163" actId="1076"/>
          <ac:picMkLst>
            <pc:docMk/>
            <pc:sldMk cId="2089344546" sldId="285"/>
            <ac:picMk id="8" creationId="{C1E64563-D8D7-2900-25BC-32ABB2BD7250}"/>
          </ac:picMkLst>
        </pc:picChg>
        <pc:picChg chg="add mod">
          <ac:chgData name="Ruczyński Hubert (STUD)" userId="35753aab-0d69-494c-b54d-f9fed967c656" providerId="ADAL" clId="{E6F8220D-146C-4D9F-A238-3DA77EEEA2D5}" dt="2023-02-02T09:49:18.828" v="166" actId="1076"/>
          <ac:picMkLst>
            <pc:docMk/>
            <pc:sldMk cId="2089344546" sldId="285"/>
            <ac:picMk id="10" creationId="{9A651E7D-6DE0-024F-D665-78167C5856C9}"/>
          </ac:picMkLst>
        </pc:picChg>
      </pc:sldChg>
      <pc:sldChg chg="modSp mod modCm">
        <pc:chgData name="Ruczyński Hubert (STUD)" userId="35753aab-0d69-494c-b54d-f9fed967c656" providerId="ADAL" clId="{E6F8220D-146C-4D9F-A238-3DA77EEEA2D5}" dt="2023-02-02T09:19:36.494" v="113"/>
        <pc:sldMkLst>
          <pc:docMk/>
          <pc:sldMk cId="3821651107" sldId="286"/>
        </pc:sldMkLst>
        <pc:spChg chg="mod">
          <ac:chgData name="Ruczyński Hubert (STUD)" userId="35753aab-0d69-494c-b54d-f9fed967c656" providerId="ADAL" clId="{E6F8220D-146C-4D9F-A238-3DA77EEEA2D5}" dt="2023-02-02T09:15:33.914" v="110" actId="114"/>
          <ac:spMkLst>
            <pc:docMk/>
            <pc:sldMk cId="3821651107" sldId="286"/>
            <ac:spMk id="7" creationId="{F465D6F3-C543-172B-EA71-B8F5F838F9EB}"/>
          </ac:spMkLst>
        </pc:spChg>
        <pc:extLst>
          <p:ext xmlns:p="http://schemas.openxmlformats.org/presentationml/2006/main" uri="{D6D511B9-2390-475A-947B-AFAB55BFBCF1}">
            <pc226:cmChg xmlns:pc226="http://schemas.microsoft.com/office/powerpoint/2022/06/main/command" chg="">
              <pc226:chgData name="Ruczyński Hubert (STUD)" userId="35753aab-0d69-494c-b54d-f9fed967c656" providerId="ADAL" clId="{E6F8220D-146C-4D9F-A238-3DA77EEEA2D5}" dt="2023-02-02T09:19:36.494" v="113"/>
              <pc2:cmMkLst xmlns:pc2="http://schemas.microsoft.com/office/powerpoint/2019/9/main/command">
                <pc:docMk/>
                <pc:sldMk cId="3821651107" sldId="286"/>
                <pc2:cmMk id="{E32E78DC-2E54-4747-8983-A66F5D7119A1}"/>
              </pc2:cmMkLst>
              <pc226:cmRplyChg chg="add">
                <pc226:chgData name="Ruczyński Hubert (STUD)" userId="35753aab-0d69-494c-b54d-f9fed967c656" providerId="ADAL" clId="{E6F8220D-146C-4D9F-A238-3DA77EEEA2D5}" dt="2023-02-02T09:19:36.494" v="113"/>
                <pc2:cmRplyMkLst xmlns:pc2="http://schemas.microsoft.com/office/powerpoint/2019/9/main/command">
                  <pc:docMk/>
                  <pc:sldMk cId="3821651107" sldId="286"/>
                  <pc2:cmMk id="{E32E78DC-2E54-4747-8983-A66F5D7119A1}"/>
                  <pc2:cmRplyMk id="{FA855D2E-F26A-4EAF-BA7E-8E30456F83C7}"/>
                </pc2:cmRplyMkLst>
              </pc226:cmRplyChg>
            </pc226:cmChg>
          </p:ext>
        </pc:extLst>
      </pc:sldChg>
      <pc:sldChg chg="modSp mod modCm">
        <pc:chgData name="Ruczyński Hubert (STUD)" userId="35753aab-0d69-494c-b54d-f9fed967c656" providerId="ADAL" clId="{E6F8220D-146C-4D9F-A238-3DA77EEEA2D5}" dt="2023-02-07T18:41:19.161" v="1043" actId="20577"/>
        <pc:sldMkLst>
          <pc:docMk/>
          <pc:sldMk cId="3431362251" sldId="288"/>
        </pc:sldMkLst>
        <pc:spChg chg="mod">
          <ac:chgData name="Ruczyński Hubert (STUD)" userId="35753aab-0d69-494c-b54d-f9fed967c656" providerId="ADAL" clId="{E6F8220D-146C-4D9F-A238-3DA77EEEA2D5}" dt="2023-02-07T18:41:19.161" v="1043" actId="20577"/>
          <ac:spMkLst>
            <pc:docMk/>
            <pc:sldMk cId="3431362251" sldId="288"/>
            <ac:spMk id="6" creationId="{D844EB8D-40F0-1E2F-5CD6-DCBB7ADD3D87}"/>
          </ac:spMkLst>
        </pc:spChg>
        <pc:extLst>
          <p:ext xmlns:p="http://schemas.openxmlformats.org/presentationml/2006/main" uri="{D6D511B9-2390-475A-947B-AFAB55BFBCF1}">
            <pc226:cmChg xmlns:pc226="http://schemas.microsoft.com/office/powerpoint/2022/06/main/command" chg="">
              <pc226:chgData name="Ruczyński Hubert (STUD)" userId="35753aab-0d69-494c-b54d-f9fed967c656" providerId="ADAL" clId="{E6F8220D-146C-4D9F-A238-3DA77EEEA2D5}" dt="2023-02-02T09:25:21.957" v="114"/>
              <pc2:cmMkLst xmlns:pc2="http://schemas.microsoft.com/office/powerpoint/2019/9/main/command">
                <pc:docMk/>
                <pc:sldMk cId="3431362251" sldId="288"/>
                <pc2:cmMk id="{48746115-BF79-4D40-B2D3-A275B587D1E5}"/>
              </pc2:cmMkLst>
              <pc226:cmRplyChg chg="add">
                <pc226:chgData name="Ruczyński Hubert (STUD)" userId="35753aab-0d69-494c-b54d-f9fed967c656" providerId="ADAL" clId="{E6F8220D-146C-4D9F-A238-3DA77EEEA2D5}" dt="2023-02-02T09:25:21.957" v="114"/>
                <pc2:cmRplyMkLst xmlns:pc2="http://schemas.microsoft.com/office/powerpoint/2019/9/main/command">
                  <pc:docMk/>
                  <pc:sldMk cId="3431362251" sldId="288"/>
                  <pc2:cmMk id="{48746115-BF79-4D40-B2D3-A275B587D1E5}"/>
                  <pc2:cmRplyMk id="{74185D06-7727-449C-855A-F98EDDE222A4}"/>
                </pc2:cmRplyMkLst>
              </pc226:cmRplyChg>
            </pc226:cmChg>
          </p:ext>
        </pc:extLst>
      </pc:sldChg>
      <pc:sldChg chg="modSp mod">
        <pc:chgData name="Ruczyński Hubert (STUD)" userId="35753aab-0d69-494c-b54d-f9fed967c656" providerId="ADAL" clId="{E6F8220D-146C-4D9F-A238-3DA77EEEA2D5}" dt="2023-02-01T15:09:01.202" v="1" actId="207"/>
        <pc:sldMkLst>
          <pc:docMk/>
          <pc:sldMk cId="1620460830" sldId="294"/>
        </pc:sldMkLst>
        <pc:spChg chg="mod">
          <ac:chgData name="Ruczyński Hubert (STUD)" userId="35753aab-0d69-494c-b54d-f9fed967c656" providerId="ADAL" clId="{E6F8220D-146C-4D9F-A238-3DA77EEEA2D5}" dt="2023-02-01T15:09:01.202" v="1" actId="207"/>
          <ac:spMkLst>
            <pc:docMk/>
            <pc:sldMk cId="1620460830" sldId="294"/>
            <ac:spMk id="3" creationId="{E349D41B-E8D1-0B0D-3FD1-328B50707EF5}"/>
          </ac:spMkLst>
        </pc:spChg>
      </pc:sldChg>
      <pc:sldChg chg="modSp mod">
        <pc:chgData name="Ruczyński Hubert (STUD)" userId="35753aab-0d69-494c-b54d-f9fed967c656" providerId="ADAL" clId="{E6F8220D-146C-4D9F-A238-3DA77EEEA2D5}" dt="2023-02-01T18:54:33.455" v="84" actId="20577"/>
        <pc:sldMkLst>
          <pc:docMk/>
          <pc:sldMk cId="146024741" sldId="295"/>
        </pc:sldMkLst>
        <pc:spChg chg="mod">
          <ac:chgData name="Ruczyński Hubert (STUD)" userId="35753aab-0d69-494c-b54d-f9fed967c656" providerId="ADAL" clId="{E6F8220D-146C-4D9F-A238-3DA77EEEA2D5}" dt="2023-02-01T18:54:33.455" v="84" actId="20577"/>
          <ac:spMkLst>
            <pc:docMk/>
            <pc:sldMk cId="146024741" sldId="295"/>
            <ac:spMk id="3" creationId="{616F4499-5014-7208-7446-C5529A1394C9}"/>
          </ac:spMkLst>
        </pc:spChg>
      </pc:sldChg>
      <pc:sldChg chg="modSp mod modCm">
        <pc:chgData name="Ruczyński Hubert (STUD)" userId="35753aab-0d69-494c-b54d-f9fed967c656" providerId="ADAL" clId="{E6F8220D-146C-4D9F-A238-3DA77EEEA2D5}" dt="2023-02-01T18:27:40.919" v="82"/>
        <pc:sldMkLst>
          <pc:docMk/>
          <pc:sldMk cId="3911231924" sldId="296"/>
        </pc:sldMkLst>
        <pc:spChg chg="mod">
          <ac:chgData name="Ruczyński Hubert (STUD)" userId="35753aab-0d69-494c-b54d-f9fed967c656" providerId="ADAL" clId="{E6F8220D-146C-4D9F-A238-3DA77EEEA2D5}" dt="2023-02-01T15:09:12.354" v="2" actId="207"/>
          <ac:spMkLst>
            <pc:docMk/>
            <pc:sldMk cId="3911231924" sldId="296"/>
            <ac:spMk id="3" creationId="{5832E40D-FA29-B139-937A-F70AAE1BC39B}"/>
          </ac:spMkLst>
        </pc:spChg>
        <pc:extLst>
          <p:ext xmlns:p="http://schemas.openxmlformats.org/presentationml/2006/main" uri="{D6D511B9-2390-475A-947B-AFAB55BFBCF1}">
            <pc226:cmChg xmlns:pc226="http://schemas.microsoft.com/office/powerpoint/2022/06/main/command" chg="mod">
              <pc226:chgData name="Ruczyński Hubert (STUD)" userId="35753aab-0d69-494c-b54d-f9fed967c656" providerId="ADAL" clId="{E6F8220D-146C-4D9F-A238-3DA77EEEA2D5}" dt="2023-02-01T18:27:40.919" v="82"/>
              <pc2:cmMkLst xmlns:pc2="http://schemas.microsoft.com/office/powerpoint/2019/9/main/command">
                <pc:docMk/>
                <pc:sldMk cId="3911231924" sldId="296"/>
                <pc2:cmMk id="{E7842184-7A7F-4FAE-8AF9-8FC498ECFF96}"/>
              </pc2:cmMkLst>
            </pc226:cmChg>
          </p:ext>
        </pc:extLst>
      </pc:sldChg>
      <pc:sldChg chg="del">
        <pc:chgData name="Ruczyński Hubert (STUD)" userId="35753aab-0d69-494c-b54d-f9fed967c656" providerId="ADAL" clId="{E6F8220D-146C-4D9F-A238-3DA77EEEA2D5}" dt="2023-02-02T09:41:58.509" v="124" actId="47"/>
        <pc:sldMkLst>
          <pc:docMk/>
          <pc:sldMk cId="3543050601" sldId="298"/>
        </pc:sldMkLst>
      </pc:sldChg>
      <pc:sldChg chg="modSp mod modAnim">
        <pc:chgData name="Ruczyński Hubert (STUD)" userId="35753aab-0d69-494c-b54d-f9fed967c656" providerId="ADAL" clId="{E6F8220D-146C-4D9F-A238-3DA77EEEA2D5}" dt="2023-02-07T12:38:41.211" v="871" actId="20577"/>
        <pc:sldMkLst>
          <pc:docMk/>
          <pc:sldMk cId="3683008302" sldId="299"/>
        </pc:sldMkLst>
        <pc:spChg chg="mod">
          <ac:chgData name="Ruczyński Hubert (STUD)" userId="35753aab-0d69-494c-b54d-f9fed967c656" providerId="ADAL" clId="{E6F8220D-146C-4D9F-A238-3DA77EEEA2D5}" dt="2023-02-07T12:38:41.211" v="871" actId="20577"/>
          <ac:spMkLst>
            <pc:docMk/>
            <pc:sldMk cId="3683008302" sldId="299"/>
            <ac:spMk id="4" creationId="{121DE9A2-F14A-6259-7230-6FA136386C67}"/>
          </ac:spMkLst>
        </pc:spChg>
      </pc:sldChg>
      <pc:sldChg chg="addCm">
        <pc:chgData name="Ruczyński Hubert (STUD)" userId="35753aab-0d69-494c-b54d-f9fed967c656" providerId="ADAL" clId="{E6F8220D-146C-4D9F-A238-3DA77EEEA2D5}" dt="2023-02-03T17:43:16.378" v="361"/>
        <pc:sldMkLst>
          <pc:docMk/>
          <pc:sldMk cId="1596564043" sldId="300"/>
        </pc:sldMkLst>
        <pc:extLst>
          <p:ext xmlns:p="http://schemas.openxmlformats.org/presentationml/2006/main" uri="{D6D511B9-2390-475A-947B-AFAB55BFBCF1}">
            <pc226:cmChg xmlns:pc226="http://schemas.microsoft.com/office/powerpoint/2022/06/main/command" chg="add">
              <pc226:chgData name="Ruczyński Hubert (STUD)" userId="35753aab-0d69-494c-b54d-f9fed967c656" providerId="ADAL" clId="{E6F8220D-146C-4D9F-A238-3DA77EEEA2D5}" dt="2023-02-03T17:43:16.378" v="361"/>
              <pc2:cmMkLst xmlns:pc2="http://schemas.microsoft.com/office/powerpoint/2019/9/main/command">
                <pc:docMk/>
                <pc:sldMk cId="1596564043" sldId="300"/>
                <pc2:cmMk id="{73BC2D82-F5E4-46A1-903F-FF761D81F298}"/>
              </pc2:cmMkLst>
            </pc226:cmChg>
          </p:ext>
        </pc:extLst>
      </pc:sldChg>
      <pc:sldChg chg="addSp delSp modSp mod addCm modCm">
        <pc:chgData name="Ruczyński Hubert (STUD)" userId="35753aab-0d69-494c-b54d-f9fed967c656" providerId="ADAL" clId="{E6F8220D-146C-4D9F-A238-3DA77EEEA2D5}" dt="2023-02-02T09:28:18.912" v="118" actId="1076"/>
        <pc:sldMkLst>
          <pc:docMk/>
          <pc:sldMk cId="2647822778" sldId="301"/>
        </pc:sldMkLst>
        <pc:picChg chg="del">
          <ac:chgData name="Ruczyński Hubert (STUD)" userId="35753aab-0d69-494c-b54d-f9fed967c656" providerId="ADAL" clId="{E6F8220D-146C-4D9F-A238-3DA77EEEA2D5}" dt="2023-02-02T09:28:07.344" v="115" actId="478"/>
          <ac:picMkLst>
            <pc:docMk/>
            <pc:sldMk cId="2647822778" sldId="301"/>
            <ac:picMk id="2" creationId="{0CE29FB7-6111-5087-3F20-B4C118C2B779}"/>
          </ac:picMkLst>
        </pc:picChg>
        <pc:picChg chg="add mod">
          <ac:chgData name="Ruczyński Hubert (STUD)" userId="35753aab-0d69-494c-b54d-f9fed967c656" providerId="ADAL" clId="{E6F8220D-146C-4D9F-A238-3DA77EEEA2D5}" dt="2023-02-02T09:28:18.912" v="118" actId="1076"/>
          <ac:picMkLst>
            <pc:docMk/>
            <pc:sldMk cId="2647822778" sldId="301"/>
            <ac:picMk id="4" creationId="{23A034FF-941B-9638-66C2-BAA5B3F8E160}"/>
          </ac:picMkLst>
        </pc:picChg>
        <pc:extLst>
          <p:ext xmlns:p="http://schemas.openxmlformats.org/presentationml/2006/main" uri="{D6D511B9-2390-475A-947B-AFAB55BFBCF1}">
            <pc226:cmChg xmlns:pc226="http://schemas.microsoft.com/office/powerpoint/2022/06/main/command" chg="add mod">
              <pc226:chgData name="Ruczyński Hubert (STUD)" userId="35753aab-0d69-494c-b54d-f9fed967c656" providerId="ADAL" clId="{E6F8220D-146C-4D9F-A238-3DA77EEEA2D5}" dt="2023-02-01T19:06:32.499" v="87" actId="2056"/>
              <pc2:cmMkLst xmlns:pc2="http://schemas.microsoft.com/office/powerpoint/2019/9/main/command">
                <pc:docMk/>
                <pc:sldMk cId="2647822778" sldId="301"/>
                <pc2:cmMk id="{6727D402-907C-431D-8D4B-E914F02F0C1E}"/>
              </pc2:cmMkLst>
            </pc226:cmChg>
          </p:ext>
        </pc:extLst>
      </pc:sldChg>
      <pc:sldChg chg="modSp mod modAnim addCm modCm">
        <pc:chgData name="Ruczyński Hubert (STUD)" userId="35753aab-0d69-494c-b54d-f9fed967c656" providerId="ADAL" clId="{E6F8220D-146C-4D9F-A238-3DA77EEEA2D5}" dt="2023-02-07T12:38:18.961" v="864" actId="20577"/>
        <pc:sldMkLst>
          <pc:docMk/>
          <pc:sldMk cId="4219538483" sldId="302"/>
        </pc:sldMkLst>
        <pc:spChg chg="mod">
          <ac:chgData name="Ruczyński Hubert (STUD)" userId="35753aab-0d69-494c-b54d-f9fed967c656" providerId="ADAL" clId="{E6F8220D-146C-4D9F-A238-3DA77EEEA2D5}" dt="2023-02-07T12:38:18.961" v="864" actId="20577"/>
          <ac:spMkLst>
            <pc:docMk/>
            <pc:sldMk cId="4219538483" sldId="302"/>
            <ac:spMk id="8" creationId="{DBFC764D-49A5-3F77-D60D-C8BB6305FC17}"/>
          </ac:spMkLst>
        </pc:spChg>
        <pc:extLst>
          <p:ext xmlns:p="http://schemas.openxmlformats.org/presentationml/2006/main" uri="{D6D511B9-2390-475A-947B-AFAB55BFBCF1}">
            <pc226:cmChg xmlns:pc226="http://schemas.microsoft.com/office/powerpoint/2022/06/main/command" chg="add mod">
              <pc226:chgData name="Ruczyński Hubert (STUD)" userId="35753aab-0d69-494c-b54d-f9fed967c656" providerId="ADAL" clId="{E6F8220D-146C-4D9F-A238-3DA77EEEA2D5}" dt="2023-02-07T12:38:18.961" v="864" actId="20577"/>
              <pc2:cmMkLst xmlns:pc2="http://schemas.microsoft.com/office/powerpoint/2019/9/main/command">
                <pc:docMk/>
                <pc:sldMk cId="4219538483" sldId="302"/>
                <pc2:cmMk id="{93F4CD01-14C9-4F36-A3D5-CC596A23AE10}"/>
              </pc2:cmMkLst>
            </pc226:cmChg>
          </p:ext>
        </pc:extLst>
      </pc:sldChg>
      <pc:sldChg chg="addSp delSp modSp mod delAnim">
        <pc:chgData name="Ruczyński Hubert (STUD)" userId="35753aab-0d69-494c-b54d-f9fed967c656" providerId="ADAL" clId="{E6F8220D-146C-4D9F-A238-3DA77EEEA2D5}" dt="2023-02-01T18:16:26.470" v="78" actId="478"/>
        <pc:sldMkLst>
          <pc:docMk/>
          <pc:sldMk cId="1348469982" sldId="304"/>
        </pc:sldMkLst>
        <pc:spChg chg="mod">
          <ac:chgData name="Ruczyński Hubert (STUD)" userId="35753aab-0d69-494c-b54d-f9fed967c656" providerId="ADAL" clId="{E6F8220D-146C-4D9F-A238-3DA77EEEA2D5}" dt="2023-02-01T15:10:06.554" v="10" actId="20577"/>
          <ac:spMkLst>
            <pc:docMk/>
            <pc:sldMk cId="1348469982" sldId="304"/>
            <ac:spMk id="158" creationId="{00000000-0000-0000-0000-000000000000}"/>
          </ac:spMkLst>
        </pc:spChg>
        <pc:picChg chg="add del mod">
          <ac:chgData name="Ruczyński Hubert (STUD)" userId="35753aab-0d69-494c-b54d-f9fed967c656" providerId="ADAL" clId="{E6F8220D-146C-4D9F-A238-3DA77EEEA2D5}" dt="2023-02-01T18:16:26.470" v="78" actId="478"/>
          <ac:picMkLst>
            <pc:docMk/>
            <pc:sldMk cId="1348469982" sldId="304"/>
            <ac:picMk id="2" creationId="{578750B3-FC58-889B-E1BF-F7DA9C93714C}"/>
          </ac:picMkLst>
        </pc:picChg>
        <pc:picChg chg="del">
          <ac:chgData name="Ruczyński Hubert (STUD)" userId="35753aab-0d69-494c-b54d-f9fed967c656" providerId="ADAL" clId="{E6F8220D-146C-4D9F-A238-3DA77EEEA2D5}" dt="2023-02-01T15:10:07.639" v="11" actId="478"/>
          <ac:picMkLst>
            <pc:docMk/>
            <pc:sldMk cId="1348469982" sldId="304"/>
            <ac:picMk id="3" creationId="{28E607F2-D8DB-DC19-C113-9D5ECC4E2A48}"/>
          </ac:picMkLst>
        </pc:picChg>
        <pc:picChg chg="del">
          <ac:chgData name="Ruczyński Hubert (STUD)" userId="35753aab-0d69-494c-b54d-f9fed967c656" providerId="ADAL" clId="{E6F8220D-146C-4D9F-A238-3DA77EEEA2D5}" dt="2023-02-01T18:16:03.256" v="74" actId="478"/>
          <ac:picMkLst>
            <pc:docMk/>
            <pc:sldMk cId="1348469982" sldId="304"/>
            <ac:picMk id="4" creationId="{E7AA52AD-F9E7-EFB6-D576-DAABDC741A5E}"/>
          </ac:picMkLst>
        </pc:picChg>
        <pc:picChg chg="add mod">
          <ac:chgData name="Ruczyński Hubert (STUD)" userId="35753aab-0d69-494c-b54d-f9fed967c656" providerId="ADAL" clId="{E6F8220D-146C-4D9F-A238-3DA77EEEA2D5}" dt="2023-02-01T18:16:24.698" v="77"/>
          <ac:picMkLst>
            <pc:docMk/>
            <pc:sldMk cId="1348469982" sldId="304"/>
            <ac:picMk id="5" creationId="{4480194D-3E10-ED4C-DCE2-DC82C2B4C753}"/>
          </ac:picMkLst>
        </pc:picChg>
      </pc:sldChg>
      <pc:sldChg chg="del">
        <pc:chgData name="Ruczyński Hubert (STUD)" userId="35753aab-0d69-494c-b54d-f9fed967c656" providerId="ADAL" clId="{E6F8220D-146C-4D9F-A238-3DA77EEEA2D5}" dt="2023-02-02T09:40:50.703" v="121" actId="47"/>
        <pc:sldMkLst>
          <pc:docMk/>
          <pc:sldMk cId="2187761935" sldId="308"/>
        </pc:sldMkLst>
      </pc:sldChg>
      <pc:sldChg chg="addSp delSp modSp add mod addAnim delAnim modAnim">
        <pc:chgData name="Ruczyński Hubert (STUD)" userId="35753aab-0d69-494c-b54d-f9fed967c656" providerId="ADAL" clId="{E6F8220D-146C-4D9F-A238-3DA77EEEA2D5}" dt="2023-02-07T12:39:32.902" v="888" actId="1076"/>
        <pc:sldMkLst>
          <pc:docMk/>
          <pc:sldMk cId="1955890685" sldId="309"/>
        </pc:sldMkLst>
        <pc:picChg chg="add del mod modCrop">
          <ac:chgData name="Ruczyński Hubert (STUD)" userId="35753aab-0d69-494c-b54d-f9fed967c656" providerId="ADAL" clId="{E6F8220D-146C-4D9F-A238-3DA77EEEA2D5}" dt="2023-02-01T18:08:59.380" v="43"/>
          <ac:picMkLst>
            <pc:docMk/>
            <pc:sldMk cId="1955890685" sldId="309"/>
            <ac:picMk id="2" creationId="{43D43404-956F-BB0B-BE95-EC18244A15DE}"/>
          </ac:picMkLst>
        </pc:picChg>
        <pc:picChg chg="mod">
          <ac:chgData name="Ruczyński Hubert (STUD)" userId="35753aab-0d69-494c-b54d-f9fed967c656" providerId="ADAL" clId="{E6F8220D-146C-4D9F-A238-3DA77EEEA2D5}" dt="2023-02-07T12:39:32.902" v="888" actId="1076"/>
          <ac:picMkLst>
            <pc:docMk/>
            <pc:sldMk cId="1955890685" sldId="309"/>
            <ac:picMk id="3" creationId="{28E607F2-D8DB-DC19-C113-9D5ECC4E2A48}"/>
          </ac:picMkLst>
        </pc:picChg>
        <pc:picChg chg="del mod">
          <ac:chgData name="Ruczyński Hubert (STUD)" userId="35753aab-0d69-494c-b54d-f9fed967c656" providerId="ADAL" clId="{E6F8220D-146C-4D9F-A238-3DA77EEEA2D5}" dt="2023-02-01T18:15:57.547" v="71" actId="478"/>
          <ac:picMkLst>
            <pc:docMk/>
            <pc:sldMk cId="1955890685" sldId="309"/>
            <ac:picMk id="4" creationId="{E7AA52AD-F9E7-EFB6-D576-DAABDC741A5E}"/>
          </ac:picMkLst>
        </pc:picChg>
        <pc:picChg chg="add del mod">
          <ac:chgData name="Ruczyński Hubert (STUD)" userId="35753aab-0d69-494c-b54d-f9fed967c656" providerId="ADAL" clId="{E6F8220D-146C-4D9F-A238-3DA77EEEA2D5}" dt="2023-02-01T18:13:56.476" v="57" actId="478"/>
          <ac:picMkLst>
            <pc:docMk/>
            <pc:sldMk cId="1955890685" sldId="309"/>
            <ac:picMk id="5" creationId="{2D9FC724-B900-7950-DCA8-15D3ACAF7545}"/>
          </ac:picMkLst>
        </pc:picChg>
        <pc:picChg chg="add del mod">
          <ac:chgData name="Ruczyński Hubert (STUD)" userId="35753aab-0d69-494c-b54d-f9fed967c656" providerId="ADAL" clId="{E6F8220D-146C-4D9F-A238-3DA77EEEA2D5}" dt="2023-02-01T15:13:26.939" v="25"/>
          <ac:picMkLst>
            <pc:docMk/>
            <pc:sldMk cId="1955890685" sldId="309"/>
            <ac:picMk id="5" creationId="{546DA705-5027-B9B2-6D5C-F40FB8CA004E}"/>
          </ac:picMkLst>
        </pc:picChg>
        <pc:picChg chg="add del mod">
          <ac:chgData name="Ruczyński Hubert (STUD)" userId="35753aab-0d69-494c-b54d-f9fed967c656" providerId="ADAL" clId="{E6F8220D-146C-4D9F-A238-3DA77EEEA2D5}" dt="2023-02-01T15:14:09.910" v="36"/>
          <ac:picMkLst>
            <pc:docMk/>
            <pc:sldMk cId="1955890685" sldId="309"/>
            <ac:picMk id="6" creationId="{B5E6F376-0B97-2E81-1990-EB96292AD6E0}"/>
          </ac:picMkLst>
        </pc:picChg>
        <pc:picChg chg="add del mod">
          <ac:chgData name="Ruczyński Hubert (STUD)" userId="35753aab-0d69-494c-b54d-f9fed967c656" providerId="ADAL" clId="{E6F8220D-146C-4D9F-A238-3DA77EEEA2D5}" dt="2023-02-01T18:14:52.495" v="60" actId="478"/>
          <ac:picMkLst>
            <pc:docMk/>
            <pc:sldMk cId="1955890685" sldId="309"/>
            <ac:picMk id="7" creationId="{4664C8F9-E2E2-1AF5-25D7-46FE3B9DE8C2}"/>
          </ac:picMkLst>
        </pc:picChg>
        <pc:picChg chg="add del mod">
          <ac:chgData name="Ruczyński Hubert (STUD)" userId="35753aab-0d69-494c-b54d-f9fed967c656" providerId="ADAL" clId="{E6F8220D-146C-4D9F-A238-3DA77EEEA2D5}" dt="2023-02-01T18:15:25.304" v="64" actId="478"/>
          <ac:picMkLst>
            <pc:docMk/>
            <pc:sldMk cId="1955890685" sldId="309"/>
            <ac:picMk id="9" creationId="{02C34CA4-0841-772F-CB3B-C18F90E8A764}"/>
          </ac:picMkLst>
        </pc:picChg>
        <pc:picChg chg="add mod">
          <ac:chgData name="Ruczyński Hubert (STUD)" userId="35753aab-0d69-494c-b54d-f9fed967c656" providerId="ADAL" clId="{E6F8220D-146C-4D9F-A238-3DA77EEEA2D5}" dt="2023-02-07T12:39:30.814" v="887" actId="1076"/>
          <ac:picMkLst>
            <pc:docMk/>
            <pc:sldMk cId="1955890685" sldId="309"/>
            <ac:picMk id="11" creationId="{B35D246D-5680-29F6-B9A1-3BE62FB7586E}"/>
          </ac:picMkLst>
        </pc:picChg>
      </pc:sldChg>
      <pc:sldChg chg="addSp modSp add del mod">
        <pc:chgData name="Ruczyński Hubert (STUD)" userId="35753aab-0d69-494c-b54d-f9fed967c656" providerId="ADAL" clId="{E6F8220D-146C-4D9F-A238-3DA77EEEA2D5}" dt="2023-02-01T18:13:11.352" v="53" actId="47"/>
        <pc:sldMkLst>
          <pc:docMk/>
          <pc:sldMk cId="3037616899" sldId="310"/>
        </pc:sldMkLst>
        <pc:picChg chg="mod">
          <ac:chgData name="Ruczyński Hubert (STUD)" userId="35753aab-0d69-494c-b54d-f9fed967c656" providerId="ADAL" clId="{E6F8220D-146C-4D9F-A238-3DA77EEEA2D5}" dt="2023-02-01T18:08:44.533" v="42"/>
          <ac:picMkLst>
            <pc:docMk/>
            <pc:sldMk cId="3037616899" sldId="310"/>
            <ac:picMk id="4" creationId="{E7AA52AD-F9E7-EFB6-D576-DAABDC741A5E}"/>
          </ac:picMkLst>
        </pc:picChg>
        <pc:picChg chg="add mod">
          <ac:chgData name="Ruczyński Hubert (STUD)" userId="35753aab-0d69-494c-b54d-f9fed967c656" providerId="ADAL" clId="{E6F8220D-146C-4D9F-A238-3DA77EEEA2D5}" dt="2023-02-01T18:11:45.584" v="50" actId="1076"/>
          <ac:picMkLst>
            <pc:docMk/>
            <pc:sldMk cId="3037616899" sldId="310"/>
            <ac:picMk id="6" creationId="{F0A2C529-6738-2EDC-728F-475A530BA61E}"/>
          </ac:picMkLst>
        </pc:picChg>
        <pc:picChg chg="add mod">
          <ac:chgData name="Ruczyński Hubert (STUD)" userId="35753aab-0d69-494c-b54d-f9fed967c656" providerId="ADAL" clId="{E6F8220D-146C-4D9F-A238-3DA77EEEA2D5}" dt="2023-02-01T18:12:39.846" v="52" actId="1076"/>
          <ac:picMkLst>
            <pc:docMk/>
            <pc:sldMk cId="3037616899" sldId="310"/>
            <ac:picMk id="8" creationId="{FC4CD9F8-2BB7-EF1E-3710-D11F79BC5F56}"/>
          </ac:picMkLst>
        </pc:picChg>
      </pc:sldChg>
      <pc:sldChg chg="delSp add del mod delAnim">
        <pc:chgData name="Ruczyński Hubert (STUD)" userId="35753aab-0d69-494c-b54d-f9fed967c656" providerId="ADAL" clId="{E6F8220D-146C-4D9F-A238-3DA77EEEA2D5}" dt="2023-02-01T18:13:12.384" v="54" actId="47"/>
        <pc:sldMkLst>
          <pc:docMk/>
          <pc:sldMk cId="216350691" sldId="311"/>
        </pc:sldMkLst>
        <pc:picChg chg="del">
          <ac:chgData name="Ruczyński Hubert (STUD)" userId="35753aab-0d69-494c-b54d-f9fed967c656" providerId="ADAL" clId="{E6F8220D-146C-4D9F-A238-3DA77EEEA2D5}" dt="2023-02-01T15:14:43.426" v="40" actId="478"/>
          <ac:picMkLst>
            <pc:docMk/>
            <pc:sldMk cId="216350691" sldId="311"/>
            <ac:picMk id="2" creationId="{43D43404-956F-BB0B-BE95-EC18244A15DE}"/>
          </ac:picMkLst>
        </pc:picChg>
      </pc:sldChg>
      <pc:sldChg chg="modSp mod">
        <pc:chgData name="Ruczyński Hubert (STUD)" userId="35753aab-0d69-494c-b54d-f9fed967c656" providerId="ADAL" clId="{E6F8220D-146C-4D9F-A238-3DA77EEEA2D5}" dt="2023-02-02T09:44:04.238" v="128" actId="20577"/>
        <pc:sldMkLst>
          <pc:docMk/>
          <pc:sldMk cId="2427505596" sldId="311"/>
        </pc:sldMkLst>
        <pc:spChg chg="mod">
          <ac:chgData name="Ruczyński Hubert (STUD)" userId="35753aab-0d69-494c-b54d-f9fed967c656" providerId="ADAL" clId="{E6F8220D-146C-4D9F-A238-3DA77EEEA2D5}" dt="2023-02-02T09:44:04.238" v="128" actId="20577"/>
          <ac:spMkLst>
            <pc:docMk/>
            <pc:sldMk cId="2427505596" sldId="311"/>
            <ac:spMk id="6" creationId="{0DECC6D7-3708-D238-25E0-5CBD9D1C25AA}"/>
          </ac:spMkLst>
        </pc:spChg>
      </pc:sldChg>
      <pc:sldChg chg="add del">
        <pc:chgData name="Ruczyński Hubert (STUD)" userId="35753aab-0d69-494c-b54d-f9fed967c656" providerId="ADAL" clId="{E6F8220D-146C-4D9F-A238-3DA77EEEA2D5}" dt="2023-02-02T09:41:07.848" v="123" actId="47"/>
        <pc:sldMkLst>
          <pc:docMk/>
          <pc:sldMk cId="2903061082" sldId="312"/>
        </pc:sldMkLst>
      </pc:sldChg>
      <pc:sldChg chg="modSp mod">
        <pc:chgData name="Ruczyński Hubert (STUD)" userId="35753aab-0d69-494c-b54d-f9fed967c656" providerId="ADAL" clId="{E6F8220D-146C-4D9F-A238-3DA77EEEA2D5}" dt="2023-02-07T19:05:50.241" v="1082" actId="14100"/>
        <pc:sldMkLst>
          <pc:docMk/>
          <pc:sldMk cId="1590333830" sldId="313"/>
        </pc:sldMkLst>
        <pc:spChg chg="mod">
          <ac:chgData name="Ruczyński Hubert (STUD)" userId="35753aab-0d69-494c-b54d-f9fed967c656" providerId="ADAL" clId="{E6F8220D-146C-4D9F-A238-3DA77EEEA2D5}" dt="2023-02-07T19:05:19.388" v="1081" actId="14100"/>
          <ac:spMkLst>
            <pc:docMk/>
            <pc:sldMk cId="1590333830" sldId="313"/>
            <ac:spMk id="158" creationId="{00000000-0000-0000-0000-000000000000}"/>
          </ac:spMkLst>
        </pc:spChg>
        <pc:cxnChg chg="mod">
          <ac:chgData name="Ruczyński Hubert (STUD)" userId="35753aab-0d69-494c-b54d-f9fed967c656" providerId="ADAL" clId="{E6F8220D-146C-4D9F-A238-3DA77EEEA2D5}" dt="2023-02-07T19:05:50.241" v="1082" actId="14100"/>
          <ac:cxnSpMkLst>
            <pc:docMk/>
            <pc:sldMk cId="1590333830" sldId="313"/>
            <ac:cxnSpMk id="166" creationId="{00000000-0000-0000-0000-000000000000}"/>
          </ac:cxnSpMkLst>
        </pc:cxnChg>
      </pc:sldChg>
      <pc:sldChg chg="delSp modSp add mod ord">
        <pc:chgData name="Ruczyński Hubert (STUD)" userId="35753aab-0d69-494c-b54d-f9fed967c656" providerId="ADAL" clId="{E6F8220D-146C-4D9F-A238-3DA77EEEA2D5}" dt="2023-02-07T19:01:53.145" v="1052"/>
        <pc:sldMkLst>
          <pc:docMk/>
          <pc:sldMk cId="3920519533" sldId="314"/>
        </pc:sldMkLst>
        <pc:spChg chg="del">
          <ac:chgData name="Ruczyński Hubert (STUD)" userId="35753aab-0d69-494c-b54d-f9fed967c656" providerId="ADAL" clId="{E6F8220D-146C-4D9F-A238-3DA77EEEA2D5}" dt="2023-02-02T09:55:30.459" v="209" actId="478"/>
          <ac:spMkLst>
            <pc:docMk/>
            <pc:sldMk cId="3920519533" sldId="314"/>
            <ac:spMk id="6" creationId="{0DECC6D7-3708-D238-25E0-5CBD9D1C25AA}"/>
          </ac:spMkLst>
        </pc:spChg>
        <pc:spChg chg="mod">
          <ac:chgData name="Ruczyński Hubert (STUD)" userId="35753aab-0d69-494c-b54d-f9fed967c656" providerId="ADAL" clId="{E6F8220D-146C-4D9F-A238-3DA77EEEA2D5}" dt="2023-02-07T12:21:21.358" v="364" actId="20577"/>
          <ac:spMkLst>
            <pc:docMk/>
            <pc:sldMk cId="3920519533" sldId="314"/>
            <ac:spMk id="158" creationId="{00000000-0000-0000-0000-000000000000}"/>
          </ac:spMkLst>
        </pc:spChg>
        <pc:graphicFrameChg chg="mod modGraphic">
          <ac:chgData name="Ruczyński Hubert (STUD)" userId="35753aab-0d69-494c-b54d-f9fed967c656" providerId="ADAL" clId="{E6F8220D-146C-4D9F-A238-3DA77EEEA2D5}" dt="2023-02-07T18:42:27.320" v="1050" actId="20577"/>
          <ac:graphicFrameMkLst>
            <pc:docMk/>
            <pc:sldMk cId="3920519533" sldId="314"/>
            <ac:graphicFrameMk id="3" creationId="{48C3F04A-7D06-CD8E-8A15-977691AD4E1A}"/>
          </ac:graphicFrameMkLst>
        </pc:graphicFrameChg>
        <pc:cxnChg chg="mod">
          <ac:chgData name="Ruczyński Hubert (STUD)" userId="35753aab-0d69-494c-b54d-f9fed967c656" providerId="ADAL" clId="{E6F8220D-146C-4D9F-A238-3DA77EEEA2D5}" dt="2023-02-02T10:04:26.516" v="358" actId="14100"/>
          <ac:cxnSpMkLst>
            <pc:docMk/>
            <pc:sldMk cId="3920519533" sldId="314"/>
            <ac:cxnSpMk id="166" creationId="{00000000-0000-0000-0000-000000000000}"/>
          </ac:cxnSpMkLst>
        </pc:cxnChg>
      </pc:sldChg>
      <pc:sldChg chg="addSp delSp add del mod">
        <pc:chgData name="Ruczyński Hubert (STUD)" userId="35753aab-0d69-494c-b54d-f9fed967c656" providerId="ADAL" clId="{E6F8220D-146C-4D9F-A238-3DA77EEEA2D5}" dt="2023-02-02T10:04:20.977" v="357" actId="47"/>
        <pc:sldMkLst>
          <pc:docMk/>
          <pc:sldMk cId="2834572870" sldId="315"/>
        </pc:sldMkLst>
        <pc:spChg chg="add del">
          <ac:chgData name="Ruczyński Hubert (STUD)" userId="35753aab-0d69-494c-b54d-f9fed967c656" providerId="ADAL" clId="{E6F8220D-146C-4D9F-A238-3DA77EEEA2D5}" dt="2023-02-02T09:55:27.923" v="208" actId="478"/>
          <ac:spMkLst>
            <pc:docMk/>
            <pc:sldMk cId="2834572870" sldId="315"/>
            <ac:spMk id="6" creationId="{0DECC6D7-3708-D238-25E0-5CBD9D1C25AA}"/>
          </ac:spMkLst>
        </pc:spChg>
        <pc:graphicFrameChg chg="del">
          <ac:chgData name="Ruczyński Hubert (STUD)" userId="35753aab-0d69-494c-b54d-f9fed967c656" providerId="ADAL" clId="{E6F8220D-146C-4D9F-A238-3DA77EEEA2D5}" dt="2023-02-02T09:55:23.367" v="206" actId="478"/>
          <ac:graphicFrameMkLst>
            <pc:docMk/>
            <pc:sldMk cId="2834572870" sldId="315"/>
            <ac:graphicFrameMk id="3" creationId="{48C3F04A-7D06-CD8E-8A15-977691AD4E1A}"/>
          </ac:graphicFrameMkLst>
        </pc:graphicFrameChg>
      </pc:sldChg>
    </pc:docChg>
  </pc:docChgLst>
  <pc:docChgLst>
    <pc:chgData name="Hubert Ruczyński" userId="35753aab-0d69-494c-b54d-f9fed967c656" providerId="ADAL" clId="{8D8EB6BC-744B-4DBD-B666-F88D2F4FDF18}"/>
    <pc:docChg chg="modSld sldOrd">
      <pc:chgData name="Hubert Ruczyński" userId="35753aab-0d69-494c-b54d-f9fed967c656" providerId="ADAL" clId="{8D8EB6BC-744B-4DBD-B666-F88D2F4FDF18}" dt="2023-07-31T15:57:23.353" v="1"/>
      <pc:docMkLst>
        <pc:docMk/>
      </pc:docMkLst>
      <pc:sldChg chg="ord">
        <pc:chgData name="Hubert Ruczyński" userId="35753aab-0d69-494c-b54d-f9fed967c656" providerId="ADAL" clId="{8D8EB6BC-744B-4DBD-B666-F88D2F4FDF18}" dt="2023-07-31T15:57:23.353" v="1"/>
        <pc:sldMkLst>
          <pc:docMk/>
          <pc:sldMk cId="1590333830" sldId="313"/>
        </pc:sldMkLst>
      </pc:sldChg>
    </pc:docChg>
  </pc:docChgLst>
  <pc:docChgLst>
    <pc:chgData name="Gość" userId="S::urn:spo:anon#ba2c161e4164b9687dc1cb478000dfd38d54d731b1fa57a74e67dda2d533c646::" providerId="AD" clId="Web-{123348BD-9B50-4529-9D44-68A602468C5A}"/>
    <pc:docChg chg="addSld modSld">
      <pc:chgData name="Gość" userId="S::urn:spo:anon#ba2c161e4164b9687dc1cb478000dfd38d54d731b1fa57a74e67dda2d533c646::" providerId="AD" clId="Web-{123348BD-9B50-4529-9D44-68A602468C5A}" dt="2023-02-02T09:58:07.122" v="150"/>
      <pc:docMkLst>
        <pc:docMk/>
      </pc:docMkLst>
      <pc:sldChg chg="addSp delSp modSp">
        <pc:chgData name="Gość" userId="S::urn:spo:anon#ba2c161e4164b9687dc1cb478000dfd38d54d731b1fa57a74e67dda2d533c646::" providerId="AD" clId="Web-{123348BD-9B50-4529-9D44-68A602468C5A}" dt="2023-02-02T09:26:06.389" v="97" actId="1076"/>
        <pc:sldMkLst>
          <pc:docMk/>
          <pc:sldMk cId="3431362251" sldId="288"/>
        </pc:sldMkLst>
        <pc:picChg chg="del">
          <ac:chgData name="Gość" userId="S::urn:spo:anon#ba2c161e4164b9687dc1cb478000dfd38d54d731b1fa57a74e67dda2d533c646::" providerId="AD" clId="Web-{123348BD-9B50-4529-9D44-68A602468C5A}" dt="2023-02-02T09:23:48.693" v="91"/>
          <ac:picMkLst>
            <pc:docMk/>
            <pc:sldMk cId="3431362251" sldId="288"/>
            <ac:picMk id="4" creationId="{9B86779C-019F-B009-0C3B-8F9DA21DBAA3}"/>
          </ac:picMkLst>
        </pc:picChg>
        <pc:picChg chg="add mod">
          <ac:chgData name="Gość" userId="S::urn:spo:anon#ba2c161e4164b9687dc1cb478000dfd38d54d731b1fa57a74e67dda2d533c646::" providerId="AD" clId="Web-{123348BD-9B50-4529-9D44-68A602468C5A}" dt="2023-02-02T09:26:06.389" v="97" actId="1076"/>
          <ac:picMkLst>
            <pc:docMk/>
            <pc:sldMk cId="3431362251" sldId="288"/>
            <ac:picMk id="5" creationId="{E2CEA367-FC42-385F-035A-608EC824A48B}"/>
          </ac:picMkLst>
        </pc:picChg>
      </pc:sldChg>
      <pc:sldChg chg="addSp delSp modSp">
        <pc:chgData name="Gość" userId="S::urn:spo:anon#ba2c161e4164b9687dc1cb478000dfd38d54d731b1fa57a74e67dda2d533c646::" providerId="AD" clId="Web-{123348BD-9B50-4529-9D44-68A602468C5A}" dt="2023-02-02T09:07:53.945" v="35"/>
        <pc:sldMkLst>
          <pc:docMk/>
          <pc:sldMk cId="3543050601" sldId="298"/>
        </pc:sldMkLst>
        <pc:spChg chg="ord">
          <ac:chgData name="Gość" userId="S::urn:spo:anon#ba2c161e4164b9687dc1cb478000dfd38d54d731b1fa57a74e67dda2d533c646::" providerId="AD" clId="Web-{123348BD-9B50-4529-9D44-68A602468C5A}" dt="2023-02-02T09:07:34.381" v="25"/>
          <ac:spMkLst>
            <pc:docMk/>
            <pc:sldMk cId="3543050601" sldId="298"/>
            <ac:spMk id="158" creationId="{00000000-0000-0000-0000-000000000000}"/>
          </ac:spMkLst>
        </pc:spChg>
        <pc:picChg chg="add del mod">
          <ac:chgData name="Gość" userId="S::urn:spo:anon#ba2c161e4164b9687dc1cb478000dfd38d54d731b1fa57a74e67dda2d533c646::" providerId="AD" clId="Web-{123348BD-9B50-4529-9D44-68A602468C5A}" dt="2023-02-02T09:07:53.085" v="34"/>
          <ac:picMkLst>
            <pc:docMk/>
            <pc:sldMk cId="3543050601" sldId="298"/>
            <ac:picMk id="2" creationId="{02333329-0715-6298-70B7-F9B30154968F}"/>
          </ac:picMkLst>
        </pc:picChg>
        <pc:picChg chg="add del mod">
          <ac:chgData name="Gość" userId="S::urn:spo:anon#ba2c161e4164b9687dc1cb478000dfd38d54d731b1fa57a74e67dda2d533c646::" providerId="AD" clId="Web-{123348BD-9B50-4529-9D44-68A602468C5A}" dt="2023-02-02T09:07:44.772" v="31"/>
          <ac:picMkLst>
            <pc:docMk/>
            <pc:sldMk cId="3543050601" sldId="298"/>
            <ac:picMk id="3" creationId="{0B705DBC-020D-026F-9517-2DE92591ED7B}"/>
          </ac:picMkLst>
        </pc:picChg>
        <pc:picChg chg="add del">
          <ac:chgData name="Gość" userId="S::urn:spo:anon#ba2c161e4164b9687dc1cb478000dfd38d54d731b1fa57a74e67dda2d533c646::" providerId="AD" clId="Web-{123348BD-9B50-4529-9D44-68A602468C5A}" dt="2023-02-02T09:07:53.945" v="35"/>
          <ac:picMkLst>
            <pc:docMk/>
            <pc:sldMk cId="3543050601" sldId="298"/>
            <ac:picMk id="9" creationId="{CD31229D-C4F7-DDD9-3CE9-863FB80B124B}"/>
          </ac:picMkLst>
        </pc:picChg>
        <pc:picChg chg="add del">
          <ac:chgData name="Gość" userId="S::urn:spo:anon#ba2c161e4164b9687dc1cb478000dfd38d54d731b1fa57a74e67dda2d533c646::" providerId="AD" clId="Web-{123348BD-9B50-4529-9D44-68A602468C5A}" dt="2023-02-02T09:07:40.334" v="28"/>
          <ac:picMkLst>
            <pc:docMk/>
            <pc:sldMk cId="3543050601" sldId="298"/>
            <ac:picMk id="11" creationId="{21FAE45E-9F48-20CD-FB7D-662E8CA1E5A1}"/>
          </ac:picMkLst>
        </pc:picChg>
      </pc:sldChg>
      <pc:sldChg chg="addSp delSp modSp modCm">
        <pc:chgData name="Gość" userId="S::urn:spo:anon#ba2c161e4164b9687dc1cb478000dfd38d54d731b1fa57a74e67dda2d533c646::" providerId="AD" clId="Web-{123348BD-9B50-4529-9D44-68A602468C5A}" dt="2023-02-02T09:08:47.261" v="48" actId="1076"/>
        <pc:sldMkLst>
          <pc:docMk/>
          <pc:sldMk cId="3683008302" sldId="299"/>
        </pc:sldMkLst>
        <pc:picChg chg="add del mod">
          <ac:chgData name="Gość" userId="S::urn:spo:anon#ba2c161e4164b9687dc1cb478000dfd38d54d731b1fa57a74e67dda2d533c646::" providerId="AD" clId="Web-{123348BD-9B50-4529-9D44-68A602468C5A}" dt="2023-02-02T09:08:04.977" v="44"/>
          <ac:picMkLst>
            <pc:docMk/>
            <pc:sldMk cId="3683008302" sldId="299"/>
            <ac:picMk id="2" creationId="{2D1BE724-5F85-AEA0-E46F-0888CEAC5C04}"/>
          </ac:picMkLst>
        </pc:picChg>
        <pc:picChg chg="del mod modCrop">
          <ac:chgData name="Gość" userId="S::urn:spo:anon#ba2c161e4164b9687dc1cb478000dfd38d54d731b1fa57a74e67dda2d533c646::" providerId="AD" clId="Web-{123348BD-9B50-4529-9D44-68A602468C5A}" dt="2023-02-02T09:03:46.413" v="4"/>
          <ac:picMkLst>
            <pc:docMk/>
            <pc:sldMk cId="3683008302" sldId="299"/>
            <ac:picMk id="3" creationId="{E44E57E5-ACD6-6A8D-3CF3-4631D3C5045F}"/>
          </ac:picMkLst>
        </pc:picChg>
        <pc:picChg chg="add del mod">
          <ac:chgData name="Gość" userId="S::urn:spo:anon#ba2c161e4164b9687dc1cb478000dfd38d54d731b1fa57a74e67dda2d533c646::" providerId="AD" clId="Web-{123348BD-9B50-4529-9D44-68A602468C5A}" dt="2023-02-02T09:07:59.554" v="39"/>
          <ac:picMkLst>
            <pc:docMk/>
            <pc:sldMk cId="3683008302" sldId="299"/>
            <ac:picMk id="5" creationId="{C957F90C-66B5-2321-DEF0-34535611BD23}"/>
          </ac:picMkLst>
        </pc:picChg>
        <pc:picChg chg="add mod">
          <ac:chgData name="Gość" userId="S::urn:spo:anon#ba2c161e4164b9687dc1cb478000dfd38d54d731b1fa57a74e67dda2d533c646::" providerId="AD" clId="Web-{123348BD-9B50-4529-9D44-68A602468C5A}" dt="2023-02-02T09:08:47.261" v="48" actId="1076"/>
          <ac:picMkLst>
            <pc:docMk/>
            <pc:sldMk cId="3683008302" sldId="299"/>
            <ac:picMk id="6" creationId="{43E7E816-1AB1-EB01-1C51-FA8CF333EBAA}"/>
          </ac:picMkLst>
        </pc:picChg>
        <pc:extLst>
          <p:ext xmlns:p="http://schemas.openxmlformats.org/presentationml/2006/main" uri="{D6D511B9-2390-475A-947B-AFAB55BFBCF1}">
            <pc226:cmChg xmlns:pc226="http://schemas.microsoft.com/office/powerpoint/2022/06/main/command" chg="mod">
              <pc226:chgData name="Gość" userId="S::urn:spo:anon#ba2c161e4164b9687dc1cb478000dfd38d54d731b1fa57a74e67dda2d533c646::" providerId="AD" clId="Web-{123348BD-9B50-4529-9D44-68A602468C5A}" dt="2023-02-02T09:02:48.878" v="3"/>
              <pc2:cmMkLst xmlns:pc2="http://schemas.microsoft.com/office/powerpoint/2019/9/main/command">
                <pc:docMk/>
                <pc:sldMk cId="3683008302" sldId="299"/>
                <pc2:cmMk id="{6666286E-AAD7-4652-88BB-C2993E54416F}"/>
              </pc2:cmMkLst>
            </pc226:cmChg>
          </p:ext>
        </pc:extLst>
      </pc:sldChg>
      <pc:sldChg chg="addSp delSp modSp">
        <pc:chgData name="Gość" userId="S::urn:spo:anon#ba2c161e4164b9687dc1cb478000dfd38d54d731b1fa57a74e67dda2d533c646::" providerId="AD" clId="Web-{123348BD-9B50-4529-9D44-68A602468C5A}" dt="2023-02-02T09:14:28.610" v="69" actId="14100"/>
        <pc:sldMkLst>
          <pc:docMk/>
          <pc:sldMk cId="1596564043" sldId="300"/>
        </pc:sldMkLst>
        <pc:picChg chg="add mod">
          <ac:chgData name="Gość" userId="S::urn:spo:anon#ba2c161e4164b9687dc1cb478000dfd38d54d731b1fa57a74e67dda2d533c646::" providerId="AD" clId="Web-{123348BD-9B50-4529-9D44-68A602468C5A}" dt="2023-02-02T09:14:28.610" v="69" actId="14100"/>
          <ac:picMkLst>
            <pc:docMk/>
            <pc:sldMk cId="1596564043" sldId="300"/>
            <ac:picMk id="2" creationId="{13084CB3-BE62-66B3-B6A2-2B374CD73FD3}"/>
          </ac:picMkLst>
        </pc:picChg>
        <pc:picChg chg="del">
          <ac:chgData name="Gość" userId="S::urn:spo:anon#ba2c161e4164b9687dc1cb478000dfd38d54d731b1fa57a74e67dda2d533c646::" providerId="AD" clId="Web-{123348BD-9B50-4529-9D44-68A602468C5A}" dt="2023-02-02T09:14:22.485" v="67"/>
          <ac:picMkLst>
            <pc:docMk/>
            <pc:sldMk cId="1596564043" sldId="300"/>
            <ac:picMk id="3" creationId="{CCF9F8C3-4B64-5B21-656B-BCD4F8DF0975}"/>
          </ac:picMkLst>
        </pc:picChg>
      </pc:sldChg>
      <pc:sldChg chg="modSp">
        <pc:chgData name="Gość" userId="S::urn:spo:anon#ba2c161e4164b9687dc1cb478000dfd38d54d731b1fa57a74e67dda2d533c646::" providerId="AD" clId="Web-{123348BD-9B50-4529-9D44-68A602468C5A}" dt="2023-02-02T09:58:07.122" v="150"/>
        <pc:sldMkLst>
          <pc:docMk/>
          <pc:sldMk cId="2427505596" sldId="311"/>
        </pc:sldMkLst>
        <pc:graphicFrameChg chg="mod modGraphic">
          <ac:chgData name="Gość" userId="S::urn:spo:anon#ba2c161e4164b9687dc1cb478000dfd38d54d731b1fa57a74e67dda2d533c646::" providerId="AD" clId="Web-{123348BD-9B50-4529-9D44-68A602468C5A}" dt="2023-02-02T09:58:07.122" v="150"/>
          <ac:graphicFrameMkLst>
            <pc:docMk/>
            <pc:sldMk cId="2427505596" sldId="311"/>
            <ac:graphicFrameMk id="3" creationId="{48C3F04A-7D06-CD8E-8A15-977691AD4E1A}"/>
          </ac:graphicFrameMkLst>
        </pc:graphicFrameChg>
      </pc:sldChg>
      <pc:sldChg chg="addSp delSp modSp add replId">
        <pc:chgData name="Gość" userId="S::urn:spo:anon#ba2c161e4164b9687dc1cb478000dfd38d54d731b1fa57a74e67dda2d533c646::" providerId="AD" clId="Web-{123348BD-9B50-4529-9D44-68A602468C5A}" dt="2023-02-02T09:11:38.428" v="65"/>
        <pc:sldMkLst>
          <pc:docMk/>
          <pc:sldMk cId="2903061082" sldId="312"/>
        </pc:sldMkLst>
        <pc:picChg chg="add mod">
          <ac:chgData name="Gość" userId="S::urn:spo:anon#ba2c161e4164b9687dc1cb478000dfd38d54d731b1fa57a74e67dda2d533c646::" providerId="AD" clId="Web-{123348BD-9B50-4529-9D44-68A602468C5A}" dt="2023-02-02T09:09:24.169" v="54" actId="14100"/>
          <ac:picMkLst>
            <pc:docMk/>
            <pc:sldMk cId="2903061082" sldId="312"/>
            <ac:picMk id="2" creationId="{3E7295E5-0304-5DB6-3D59-F29F5712CCD0}"/>
          </ac:picMkLst>
        </pc:picChg>
        <pc:picChg chg="add mod">
          <ac:chgData name="Gość" userId="S::urn:spo:anon#ba2c161e4164b9687dc1cb478000dfd38d54d731b1fa57a74e67dda2d533c646::" providerId="AD" clId="Web-{123348BD-9B50-4529-9D44-68A602468C5A}" dt="2023-02-02T09:10:15" v="57" actId="1076"/>
          <ac:picMkLst>
            <pc:docMk/>
            <pc:sldMk cId="2903061082" sldId="312"/>
            <ac:picMk id="3" creationId="{AD9C09A4-00A8-D061-4A3C-23A99786A47D}"/>
          </ac:picMkLst>
        </pc:picChg>
        <pc:picChg chg="add mod ord">
          <ac:chgData name="Gość" userId="S::urn:spo:anon#ba2c161e4164b9687dc1cb478000dfd38d54d731b1fa57a74e67dda2d533c646::" providerId="AD" clId="Web-{123348BD-9B50-4529-9D44-68A602468C5A}" dt="2023-02-02T09:11:38.428" v="65"/>
          <ac:picMkLst>
            <pc:docMk/>
            <pc:sldMk cId="2903061082" sldId="312"/>
            <ac:picMk id="4" creationId="{B6AACF80-86EF-916E-A579-DF56A1A0E0DE}"/>
          </ac:picMkLst>
        </pc:picChg>
        <pc:picChg chg="del">
          <ac:chgData name="Gość" userId="S::urn:spo:anon#ba2c161e4164b9687dc1cb478000dfd38d54d731b1fa57a74e67dda2d533c646::" providerId="AD" clId="Web-{123348BD-9B50-4529-9D44-68A602468C5A}" dt="2023-02-02T09:09:27.622" v="55"/>
          <ac:picMkLst>
            <pc:docMk/>
            <pc:sldMk cId="2903061082" sldId="312"/>
            <ac:picMk id="7" creationId="{2C2FAB9A-A50E-FFBE-7445-4396E22E72F8}"/>
          </ac:picMkLst>
        </pc:picChg>
        <pc:picChg chg="del">
          <ac:chgData name="Gość" userId="S::urn:spo:anon#ba2c161e4164b9687dc1cb478000dfd38d54d731b1fa57a74e67dda2d533c646::" providerId="AD" clId="Web-{123348BD-9B50-4529-9D44-68A602468C5A}" dt="2023-02-02T09:09:07.574" v="50"/>
          <ac:picMkLst>
            <pc:docMk/>
            <pc:sldMk cId="2903061082" sldId="312"/>
            <ac:picMk id="9" creationId="{CD31229D-C4F7-DDD9-3CE9-863FB80B124B}"/>
          </ac:picMkLst>
        </pc:picChg>
        <pc:picChg chg="del">
          <ac:chgData name="Gość" userId="S::urn:spo:anon#ba2c161e4164b9687dc1cb478000dfd38d54d731b1fa57a74e67dda2d533c646::" providerId="AD" clId="Web-{123348BD-9B50-4529-9D44-68A602468C5A}" dt="2023-02-02T09:10:49.018" v="58"/>
          <ac:picMkLst>
            <pc:docMk/>
            <pc:sldMk cId="2903061082" sldId="312"/>
            <ac:picMk id="11" creationId="{21FAE45E-9F48-20CD-FB7D-662E8CA1E5A1}"/>
          </ac:picMkLst>
        </pc:picChg>
      </pc:sldChg>
      <pc:sldChg chg="addSp delSp modSp add replId">
        <pc:chgData name="Gość" userId="S::urn:spo:anon#ba2c161e4164b9687dc1cb478000dfd38d54d731b1fa57a74e67dda2d533c646::" providerId="AD" clId="Web-{123348BD-9B50-4529-9D44-68A602468C5A}" dt="2023-02-02T09:30:46.329" v="130" actId="1076"/>
        <pc:sldMkLst>
          <pc:docMk/>
          <pc:sldMk cId="1590333830" sldId="313"/>
        </pc:sldMkLst>
        <pc:picChg chg="add mod ord">
          <ac:chgData name="Gość" userId="S::urn:spo:anon#ba2c161e4164b9687dc1cb478000dfd38d54d731b1fa57a74e67dda2d533c646::" providerId="AD" clId="Web-{123348BD-9B50-4529-9D44-68A602468C5A}" dt="2023-02-02T09:21:08.261" v="80"/>
          <ac:picMkLst>
            <pc:docMk/>
            <pc:sldMk cId="1590333830" sldId="313"/>
            <ac:picMk id="2" creationId="{10E5A202-967B-EE89-3763-B7D2A210434A}"/>
          </ac:picMkLst>
        </pc:picChg>
        <pc:picChg chg="del">
          <ac:chgData name="Gość" userId="S::urn:spo:anon#ba2c161e4164b9687dc1cb478000dfd38d54d731b1fa57a74e67dda2d533c646::" providerId="AD" clId="Web-{123348BD-9B50-4529-9D44-68A602468C5A}" dt="2023-02-02T09:20:22.164" v="76"/>
          <ac:picMkLst>
            <pc:docMk/>
            <pc:sldMk cId="1590333830" sldId="313"/>
            <ac:picMk id="3" creationId="{A9931E22-C19B-7379-2AB5-4EC09FDB259D}"/>
          </ac:picMkLst>
        </pc:picChg>
        <pc:picChg chg="add mod">
          <ac:chgData name="Gość" userId="S::urn:spo:anon#ba2c161e4164b9687dc1cb478000dfd38d54d731b1fa57a74e67dda2d533c646::" providerId="AD" clId="Web-{123348BD-9B50-4529-9D44-68A602468C5A}" dt="2023-02-02T09:22:41.626" v="89" actId="1076"/>
          <ac:picMkLst>
            <pc:docMk/>
            <pc:sldMk cId="1590333830" sldId="313"/>
            <ac:picMk id="4" creationId="{6CC3AB9C-EBC7-5AAD-C986-638DE0B47DFD}"/>
          </ac:picMkLst>
        </pc:picChg>
        <pc:picChg chg="del">
          <ac:chgData name="Gość" userId="S::urn:spo:anon#ba2c161e4164b9687dc1cb478000dfd38d54d731b1fa57a74e67dda2d533c646::" providerId="AD" clId="Web-{123348BD-9B50-4529-9D44-68A602468C5A}" dt="2023-02-02T09:21:11.026" v="81"/>
          <ac:picMkLst>
            <pc:docMk/>
            <pc:sldMk cId="1590333830" sldId="313"/>
            <ac:picMk id="5" creationId="{A379C20A-0C4C-EBF4-ABB5-B9761F984A70}"/>
          </ac:picMkLst>
        </pc:picChg>
        <pc:picChg chg="add mod">
          <ac:chgData name="Gość" userId="S::urn:spo:anon#ba2c161e4164b9687dc1cb478000dfd38d54d731b1fa57a74e67dda2d533c646::" providerId="AD" clId="Web-{123348BD-9B50-4529-9D44-68A602468C5A}" dt="2023-02-02T09:28:21.773" v="107"/>
          <ac:picMkLst>
            <pc:docMk/>
            <pc:sldMk cId="1590333830" sldId="313"/>
            <ac:picMk id="6" creationId="{16208D3C-5D6C-0E02-2179-3A6FECDBA1C7}"/>
          </ac:picMkLst>
        </pc:picChg>
        <pc:picChg chg="del">
          <ac:chgData name="Gość" userId="S::urn:spo:anon#ba2c161e4164b9687dc1cb478000dfd38d54d731b1fa57a74e67dda2d533c646::" providerId="AD" clId="Web-{123348BD-9B50-4529-9D44-68A602468C5A}" dt="2023-02-02T09:27:25.472" v="98"/>
          <ac:picMkLst>
            <pc:docMk/>
            <pc:sldMk cId="1590333830" sldId="313"/>
            <ac:picMk id="7" creationId="{CFEFD37D-C582-EDA8-A935-F86EBA2B5615}"/>
          </ac:picMkLst>
        </pc:picChg>
        <pc:picChg chg="add mod">
          <ac:chgData name="Gość" userId="S::urn:spo:anon#ba2c161e4164b9687dc1cb478000dfd38d54d731b1fa57a74e67dda2d533c646::" providerId="AD" clId="Web-{123348BD-9B50-4529-9D44-68A602468C5A}" dt="2023-02-02T09:29:26.136" v="116" actId="14100"/>
          <ac:picMkLst>
            <pc:docMk/>
            <pc:sldMk cId="1590333830" sldId="313"/>
            <ac:picMk id="8" creationId="{9D345565-9ACC-8EAE-A1C8-3F0AB734EDB1}"/>
          </ac:picMkLst>
        </pc:picChg>
        <pc:picChg chg="del">
          <ac:chgData name="Gość" userId="S::urn:spo:anon#ba2c161e4164b9687dc1cb478000dfd38d54d731b1fa57a74e67dda2d533c646::" providerId="AD" clId="Web-{123348BD-9B50-4529-9D44-68A602468C5A}" dt="2023-02-02T09:28:30.648" v="108"/>
          <ac:picMkLst>
            <pc:docMk/>
            <pc:sldMk cId="1590333830" sldId="313"/>
            <ac:picMk id="9" creationId="{AE52F260-BC5D-A307-ABFC-DE3B63E7F2DB}"/>
          </ac:picMkLst>
        </pc:picChg>
        <pc:picChg chg="add del mod">
          <ac:chgData name="Gość" userId="S::urn:spo:anon#ba2c161e4164b9687dc1cb478000dfd38d54d731b1fa57a74e67dda2d533c646::" providerId="AD" clId="Web-{123348BD-9B50-4529-9D44-68A602468C5A}" dt="2023-02-02T09:30:08.670" v="123"/>
          <ac:picMkLst>
            <pc:docMk/>
            <pc:sldMk cId="1590333830" sldId="313"/>
            <ac:picMk id="10" creationId="{A618CB3B-1856-9758-21D8-336B007909AE}"/>
          </ac:picMkLst>
        </pc:picChg>
        <pc:picChg chg="del">
          <ac:chgData name="Gość" userId="S::urn:spo:anon#ba2c161e4164b9687dc1cb478000dfd38d54d731b1fa57a74e67dda2d533c646::" providerId="AD" clId="Web-{123348BD-9B50-4529-9D44-68A602468C5A}" dt="2023-02-02T09:30:01.045" v="121"/>
          <ac:picMkLst>
            <pc:docMk/>
            <pc:sldMk cId="1590333830" sldId="313"/>
            <ac:picMk id="11" creationId="{51FB31D3-D32C-99FB-BB3E-E24EB2934C9A}"/>
          </ac:picMkLst>
        </pc:picChg>
        <pc:picChg chg="add mod">
          <ac:chgData name="Gość" userId="S::urn:spo:anon#ba2c161e4164b9687dc1cb478000dfd38d54d731b1fa57a74e67dda2d533c646::" providerId="AD" clId="Web-{123348BD-9B50-4529-9D44-68A602468C5A}" dt="2023-02-02T09:30:46.329" v="130" actId="1076"/>
          <ac:picMkLst>
            <pc:docMk/>
            <pc:sldMk cId="1590333830" sldId="313"/>
            <ac:picMk id="12" creationId="{CE987222-E1E6-A09A-3809-9D8C14DF8876}"/>
          </ac:picMkLst>
        </pc:picChg>
      </pc:sldChg>
    </pc:docChg>
  </pc:docChgLst>
</pc:chgInfo>
</file>

<file path=ppt/comments/modernComment_103_0.xml><?xml version="1.0" encoding="utf-8"?>
<p188:cmLst xmlns:a="http://schemas.openxmlformats.org/drawingml/2006/main" xmlns:r="http://schemas.openxmlformats.org/officeDocument/2006/relationships" xmlns:p188="http://schemas.microsoft.com/office/powerpoint/2018/8/main">
  <p188:cm id="{EEC0C049-12DE-4CC0-8606-941EAB149530}" authorId="{FD9F7ECD-E4CA-5B83-791C-A9D3A9719280}" created="2023-02-01T22:50:09.168">
    <pc:sldMkLst xmlns:pc="http://schemas.microsoft.com/office/powerpoint/2013/main/command">
      <pc:docMk/>
      <pc:sldMk cId="0" sldId="259"/>
    </pc:sldMkLst>
    <p188:replyLst>
      <p188:reply id="{E0471765-46BC-47A3-8B21-D4F426E17B69}" authorId="{FD9F7ECD-E4CA-5B83-791C-A9D3A9719280}" created="2023-02-01T22:50:51.700">
        <p188:txBody>
          <a:bodyPr/>
          <a:lstStyle/>
          <a:p>
            <a:r>
              <a:rPr lang="en-US"/>
              <a:t>może bez agendy? albo jakoś mniejszą? albo w punktach co ważnego powiecie, a niekoniecznie nazywać to konkretnymi punktami </a:t>
            </a:r>
          </a:p>
        </p188:txBody>
      </p188:reply>
      <p188:reply id="{3A8FE9E9-0E19-4A57-B9B2-5A6AD741BB83}" authorId="{5E1D34DA-8208-F600-EE62-1E6713E0C0F7}" created="2023-02-02T09:09:11.947">
        <p188:txBody>
          <a:bodyPr/>
          <a:lstStyle/>
          <a:p>
            <a:r>
              <a:rPr lang="pl-PL"/>
              <a:t>Zgłaszamy veto w trójkę xd</a:t>
            </a:r>
          </a:p>
        </p188:txBody>
      </p188:reply>
    </p188:replyLst>
    <p188:txBody>
      <a:bodyPr/>
      <a:lstStyle/>
      <a:p>
        <a:r>
          <a:rPr lang="en-US"/>
          <a:t>to jest ogromne, jak patrzę na ten slajd to nie wiem co jest ważne </a:t>
        </a:r>
      </a:p>
    </p188:txBody>
  </p188:cm>
</p188:cmLst>
</file>

<file path=ppt/comments/modernComment_119_E44055D8.xml><?xml version="1.0" encoding="utf-8"?>
<p188:cmLst xmlns:a="http://schemas.openxmlformats.org/drawingml/2006/main" xmlns:r="http://schemas.openxmlformats.org/officeDocument/2006/relationships" xmlns:p188="http://schemas.microsoft.com/office/powerpoint/2018/8/main">
  <p188:cm id="{EC37D0DD-9A59-468B-871F-A6E40E678FE6}" authorId="{FD9F7ECD-E4CA-5B83-791C-A9D3A9719280}" created="2023-02-01T22:52:18.641">
    <pc:sldMkLst xmlns:pc="http://schemas.microsoft.com/office/powerpoint/2013/main/command">
      <pc:docMk/>
      <pc:sldMk cId="3829421528" sldId="281"/>
    </pc:sldMkLst>
    <p188:replyLst>
      <p188:reply id="{8595CCE8-1E3D-4B70-BDE1-7529B9E1D769}" authorId="{FD9F7ECD-E4CA-5B83-791C-A9D3A9719280}" created="2023-02-01T22:53:33.596">
        <p188:txBody>
          <a:bodyPr/>
          <a:lstStyle/>
          <a:p>
            <a:r>
              <a:rPr lang="en-US"/>
              <a:t>czy to co jest tu napisane jest aktualne, bo wydaje mi sie, że to z plakatu jest wziete</a:t>
            </a:r>
          </a:p>
        </p188:txBody>
      </p188:reply>
      <p188:reply id="{0D4B6DA3-5569-4272-8643-BBCF36A518DB}" authorId="{FD9F7ECD-E4CA-5B83-791C-A9D3A9719280}" created="2023-02-02T09:05:51.424">
        <p188:txBody>
          <a:bodyPr/>
          <a:lstStyle/>
          <a:p>
            <a:r>
              <a:rPr lang="en-US"/>
              <a:t>To jest chyba wciąż aktualne. Porównałam sobie z dokumentacją train() i raportu.</a:t>
            </a:r>
          </a:p>
        </p188:txBody>
      </p188:reply>
    </p188:replyLst>
    <p188:txBody>
      <a:bodyPr/>
      <a:lstStyle/>
      <a:p>
        <a:r>
          <a:rPr lang="en-US"/>
          <a:t>mnie trochę denerwuje ta ramka na slajdach</a:t>
        </a:r>
      </a:p>
    </p188:txBody>
  </p188:cm>
</p188:cmLst>
</file>

<file path=ppt/comments/modernComment_11C_DB9F780C.xml><?xml version="1.0" encoding="utf-8"?>
<p188:cmLst xmlns:a="http://schemas.openxmlformats.org/drawingml/2006/main" xmlns:r="http://schemas.openxmlformats.org/officeDocument/2006/relationships" xmlns:p188="http://schemas.microsoft.com/office/powerpoint/2018/8/main">
  <p188:cm id="{BE62989E-63B1-4C3D-8EC4-20CFC6AACAC5}" authorId="{E720E4C1-DD08-00C1-ABA6-D680534E90A0}" status="resolved" created="2022-12-14T11:15:28.781" complete="100000">
    <ac:deMkLst xmlns:ac="http://schemas.microsoft.com/office/drawing/2013/main/command">
      <pc:docMk xmlns:pc="http://schemas.microsoft.com/office/powerpoint/2013/main/command"/>
      <pc:sldMk xmlns:pc="http://schemas.microsoft.com/office/powerpoint/2013/main/command" cId="3684661260" sldId="284"/>
      <ac:graphicFrameMk id="2" creationId="{119735F7-4E35-AE1A-08B1-9B5A91B9172F}"/>
    </ac:deMkLst>
    <p188:txBody>
      <a:bodyPr/>
      <a:lstStyle/>
      <a:p>
        <a:r>
          <a:rPr lang="pl-PL"/>
          <a:t>Aktualizacja schematu aby pasował do obecnego stanu pakietu</a:t>
        </a:r>
      </a:p>
    </p188:txBody>
  </p188:cm>
  <p188:cm id="{7DFEA14B-6429-47D7-A555-9C64DC896D65}" authorId="{FD9F7ECD-E4CA-5B83-791C-A9D3A9719280}" created="2023-02-01T22:57:15.711">
    <pc:sldMkLst xmlns:pc="http://schemas.microsoft.com/office/powerpoint/2013/main/command">
      <pc:docMk/>
      <pc:sldMk cId="3684661260" sldId="284"/>
    </pc:sldMkLst>
    <p188:replyLst>
      <p188:reply id="{4C20823F-2034-495B-91B6-CB4CABB1F13A}" authorId="{FD9F7ECD-E4CA-5B83-791C-A9D3A9719280}" created="2023-02-01T22:57:46.149">
        <p188:txBody>
          <a:bodyPr/>
          <a:lstStyle/>
          <a:p>
            <a:r>
              <a:rPr lang="en-US"/>
              <a:t>i ten graf jest teraz czymś innym jak rozumiem</a:t>
            </a:r>
          </a:p>
        </p188:txBody>
      </p188:reply>
      <p188:reply id="{5F8AB5FC-8AA0-480D-8733-2D2C8CA8CC50}" authorId="{FD9F7ECD-E4CA-5B83-791C-A9D3A9719280}" created="2023-02-01T22:58:23.603">
        <p188:txBody>
          <a:bodyPr/>
          <a:lstStyle/>
          <a:p>
            <a:r>
              <a:rPr lang="en-US"/>
              <a:t>może warto tutaj dodać co potem możemy robić, czyli raport, explain i save?</a:t>
            </a:r>
          </a:p>
        </p188:txBody>
      </p188:reply>
      <p188:reply id="{1278211B-7542-478E-BDA2-F3AFFAF94B40}" authorId="{5E1D34DA-8208-F600-EE62-1E6713E0C0F7}" created="2023-02-02T09:14:59.443">
        <p188:txBody>
          <a:bodyPr/>
          <a:lstStyle/>
          <a:p>
            <a:r>
              <a:rPr lang="pl-PL"/>
              <a:t>Tamten graf był przestarzały i nie odzwierciedlał tego co robi forester. Tutaj chodzi przede wszystkim o pokazanie jak działa pipeline wewnątrz funkcji train w kontekście poprzedniego slajdu - stąd nie wypisujemy raport, explain i save explicite, tylko dajemy jako forester features</a:t>
            </a:r>
          </a:p>
        </p188:txBody>
      </p188:reply>
    </p188:replyLst>
    <p188:txBody>
      <a:bodyPr/>
      <a:lstStyle/>
      <a:p>
        <a:r>
          <a:rPr lang="en-US"/>
          <a:t>a po co dalejmy qr na obrone, to troche dziwne</a:t>
        </a:r>
      </a:p>
    </p188:txBody>
  </p188:cm>
  <p188:cm id="{D88555D9-ACA6-4C59-8C0F-49CE3CB36337}" authorId="{5E1D34DA-8208-F600-EE62-1E6713E0C0F7}" created="2023-02-03T17:37:52.234">
    <pc:sldMkLst xmlns:pc="http://schemas.microsoft.com/office/powerpoint/2013/main/command">
      <pc:docMk/>
      <pc:sldMk cId="3684661260" sldId="284"/>
    </pc:sldMkLst>
    <p188:txBody>
      <a:bodyPr/>
      <a:lstStyle/>
      <a:p>
        <a:r>
          <a:rPr lang="pl-PL"/>
          <a:t>Training / choosing</a:t>
        </a:r>
      </a:p>
    </p188:txBody>
  </p188:cm>
</p188:cmLst>
</file>

<file path=ppt/comments/modernComment_11D_7C88DE22.xml><?xml version="1.0" encoding="utf-8"?>
<p188:cmLst xmlns:a="http://schemas.openxmlformats.org/drawingml/2006/main" xmlns:r="http://schemas.openxmlformats.org/officeDocument/2006/relationships" xmlns:p188="http://schemas.microsoft.com/office/powerpoint/2018/8/main">
  <p188:cm id="{C04A9049-3847-4444-91DD-E86645D7906D}" authorId="{FD9F7ECD-E4CA-5B83-791C-A9D3A9719280}" created="2023-02-01T22:59:28.152">
    <pc:sldMkLst xmlns:pc="http://schemas.microsoft.com/office/powerpoint/2013/main/command">
      <pc:docMk/>
      <pc:sldMk cId="2089344546" sldId="285"/>
    </pc:sldMkLst>
    <p188:txBody>
      <a:bodyPr/>
      <a:lstStyle/>
      <a:p>
        <a:r>
          <a:rPr lang="en-US"/>
          <a:t>tutaj fajnie jest umieścić odnośniki do artykułów, wyśle na slacku jak robimy to w prezkach labowych</a:t>
        </a:r>
      </a:p>
    </p188:txBody>
  </p188:cm>
</p188:cmLst>
</file>

<file path=ppt/comments/modernComment_11E_E3C9C4A3.xml><?xml version="1.0" encoding="utf-8"?>
<p188:cmLst xmlns:a="http://schemas.openxmlformats.org/drawingml/2006/main" xmlns:r="http://schemas.openxmlformats.org/officeDocument/2006/relationships" xmlns:p188="http://schemas.microsoft.com/office/powerpoint/2018/8/main">
  <p188:cm id="{2790E27A-62CB-4F2C-8997-8443294661C4}" authorId="{E720E4C1-DD08-00C1-ABA6-D680534E90A0}" status="resolved" created="2022-12-14T11:16:37.929" complete="100000">
    <pc:sldMkLst xmlns:pc="http://schemas.microsoft.com/office/powerpoint/2013/main/command">
      <pc:docMk/>
      <pc:sldMk cId="3821651107" sldId="286"/>
    </pc:sldMkLst>
    <p188:txBody>
      <a:bodyPr/>
      <a:lstStyle/>
      <a:p>
        <a:r>
          <a:rPr lang="pl-PL"/>
          <a:t>Dodanie data check jako nowa funkcja</a:t>
        </a:r>
      </a:p>
    </p188:txBody>
  </p188:cm>
  <p188:cm id="{E32E78DC-2E54-4747-8983-A66F5D7119A1}" authorId="{FD9F7ECD-E4CA-5B83-791C-A9D3A9719280}" created="2023-02-01T23:00:22.122">
    <pc:sldMkLst xmlns:pc="http://schemas.microsoft.com/office/powerpoint/2013/main/command">
      <pc:docMk/>
      <pc:sldMk cId="3821651107" sldId="286"/>
    </pc:sldMkLst>
    <p188:replyLst>
      <p188:reply id="{BB21F7E2-3DBB-457C-A769-59603E00F4A1}" authorId="{FD9F7ECD-E4CA-5B83-791C-A9D3A9719280}" created="2023-02-01T23:01:46.452">
        <p188:txBody>
          <a:bodyPr/>
          <a:lstStyle/>
          <a:p>
            <a:r>
              <a:rPr lang="en-US"/>
              <a:t>a może tutaj wrzucić ulepszony diagram z slajdu 9? chyba łatwiej będzie zobaczyć co i gdzie jeszcze dodajemy niż na nowym schemacie. Prezentacja jest tak krótka, że lepiej nie wrzucac duzo różnych diagramów</a:t>
            </a:r>
          </a:p>
        </p188:txBody>
      </p188:reply>
      <p188:reply id="{FA855D2E-F26A-4EAF-BA7E-8E30456F83C7}" authorId="{5E1D34DA-8208-F600-EE62-1E6713E0C0F7}" created="2023-02-02T09:19:36.474">
        <p188:txBody>
          <a:bodyPr/>
          <a:lstStyle/>
          <a:p>
            <a:r>
              <a:rPr lang="pl-PL"/>
              <a:t>Tylko tutaj zupełnie nie chodzi o analizę tego co jest na schemacie tylko dodanie informacji o tym jak wygląda pakiet z perspektywy GUI, jest train, ale poza tym mamy explain save oraz report co składa się na user interface</a:t>
            </a:r>
          </a:p>
        </p188:txBody>
      </p188:reply>
    </p188:replyLst>
    <p188:txBody>
      <a:bodyPr/>
      <a:lstStyle/>
      <a:p>
        <a:r>
          <a:rPr lang="en-US"/>
          <a:t>juz nie kumam w jaki sposób jest oznaczany 'forester' w tekście prezentacji </a:t>
        </a:r>
      </a:p>
    </p188:txBody>
  </p188:cm>
</p188:cmLst>
</file>

<file path=ppt/comments/modernComment_120_CC866ECB.xml><?xml version="1.0" encoding="utf-8"?>
<p188:cmLst xmlns:a="http://schemas.openxmlformats.org/drawingml/2006/main" xmlns:r="http://schemas.openxmlformats.org/officeDocument/2006/relationships" xmlns:p188="http://schemas.microsoft.com/office/powerpoint/2018/8/main">
  <p188:cm id="{82E21DA0-2E74-4FF5-8AB6-E5E4B2877578}" authorId="{FD9F7ECD-E4CA-5B83-791C-A9D3A9719280}" status="resolved" created="2023-02-01T17:43:33.228" complete="100000">
    <pc:sldMkLst xmlns:pc="http://schemas.microsoft.com/office/powerpoint/2013/main/command">
      <pc:docMk/>
      <pc:sldMk cId="3431362251" sldId="288"/>
    </pc:sldMkLst>
    <p188:txBody>
      <a:bodyPr/>
      <a:lstStyle/>
      <a:p>
        <a:r>
          <a:rPr lang="en-US"/>
          <a:t>Co z tym zegarkiem w 'feature selection'?</a:t>
        </a:r>
      </a:p>
    </p188:txBody>
  </p188:cm>
  <p188:cm id="{441497AE-E034-4C2A-A434-1886BB9794D4}" authorId="{FD9F7ECD-E4CA-5B83-791C-A9D3A9719280}" status="resolved" created="2023-02-01T17:46:10.780" complete="100000">
    <pc:sldMkLst xmlns:pc="http://schemas.microsoft.com/office/powerpoint/2013/main/command">
      <pc:docMk/>
      <pc:sldMk cId="3431362251" sldId="288"/>
    </pc:sldMkLst>
    <p188:txBody>
      <a:bodyPr/>
      <a:lstStyle/>
      <a:p>
        <a:r>
          <a:rPr lang="en-US"/>
          <a:t>AutoML z wielkiej litery w tabelce?</a:t>
        </a:r>
      </a:p>
    </p188:txBody>
  </p188:cm>
  <p188:cm id="{8DC6B048-B0A3-416D-8D39-3D5B7D1EE47C}" authorId="{FD9F7ECD-E4CA-5B83-791C-A9D3A9719280}" status="resolved" created="2023-02-01T18:29:05.023" complete="100000">
    <pc:sldMkLst xmlns:pc="http://schemas.microsoft.com/office/powerpoint/2013/main/command">
      <pc:docMk/>
      <pc:sldMk cId="3431362251" sldId="288"/>
    </pc:sldMkLst>
    <p188:txBody>
      <a:bodyPr/>
      <a:lstStyle/>
      <a:p>
        <a:r>
          <a:rPr lang="en-US"/>
          <a:t>dodać data check</a:t>
        </a:r>
      </a:p>
    </p188:txBody>
  </p188:cm>
  <p188:cm id="{48746115-BF79-4D40-B2D3-A275B587D1E5}" authorId="{FD9F7ECD-E4CA-5B83-791C-A9D3A9719280}" created="2023-02-01T23:04:37.348">
    <pc:sldMkLst xmlns:pc="http://schemas.microsoft.com/office/powerpoint/2013/main/command">
      <pc:docMk/>
      <pc:sldMk cId="3431362251" sldId="288"/>
    </pc:sldMkLst>
    <p188:replyLst>
      <p188:reply id="{89184EAC-BE57-4661-900F-7543466E8585}" authorId="{FD9F7ECD-E4CA-5B83-791C-A9D3A9719280}" created="2023-02-01T23:05:07.958">
        <p188:txBody>
          <a:bodyPr/>
          <a:lstStyle/>
          <a:p>
            <a:r>
              <a:rPr lang="en-US"/>
              <a:t>w mlr3 explain działa jak na zasadzie forestera, wiec tez bym dodała tam check</a:t>
            </a:r>
          </a:p>
        </p188:txBody>
      </p188:reply>
      <p188:reply id="{5D129220-E01F-4D17-ABAE-2782C19760BF}" authorId="{FD9F7ECD-E4CA-5B83-791C-A9D3A9719280}" created="2023-02-01T23:05:26.412">
        <p188:txBody>
          <a:bodyPr/>
          <a:lstStyle/>
          <a:p>
            <a:r>
              <a:rPr lang="en-US"/>
              <a:t>może AutoML pipeline zamiast AutoML</a:t>
            </a:r>
          </a:p>
        </p188:txBody>
      </p188:reply>
      <p188:reply id="{74185D06-7727-449C-855A-F98EDDE222A4}" authorId="{5E1D34DA-8208-F600-EE62-1E6713E0C0F7}" created="2023-02-02T09:25:21.921">
        <p188:txBody>
          <a:bodyPr/>
          <a:lstStyle/>
          <a:p>
            <a:r>
              <a:rPr lang="pl-PL"/>
              <a:t>Chyba nie ma sensu dawać linków i kodów QR bo i tak z osób które tam będą w komisji jest tylko Pgrzeg i jakoś nie widzę żeby skorzystał w trakcie</a:t>
            </a:r>
          </a:p>
        </p188:txBody>
      </p188:reply>
    </p188:replyLst>
    <p188:txBody>
      <a:bodyPr/>
      <a:lstStyle/>
      <a:p>
        <a:r>
          <a:rPr lang="en-US"/>
          <a:t>a jakby wrzucić na repo ten plik z porównaniem kodu co Hubert robił, a potem Patryk opisywał w pracy i dodać gdzieś tu link, że można samemu się przekonać, że tak jest?</a:t>
        </a:r>
      </a:p>
    </p188:txBody>
  </p188:cm>
</p188:cmLst>
</file>

<file path=ppt/comments/modernComment_128_E920A9B4.xml><?xml version="1.0" encoding="utf-8"?>
<p188:cmLst xmlns:a="http://schemas.openxmlformats.org/drawingml/2006/main" xmlns:r="http://schemas.openxmlformats.org/officeDocument/2006/relationships" xmlns:p188="http://schemas.microsoft.com/office/powerpoint/2018/8/main">
  <p188:cm id="{E7842184-7A7F-4FAE-8AF9-8FC498ECFF96}" authorId="{E720E4C1-DD08-00C1-ABA6-D680534E90A0}" status="resolved" created="2022-12-14T11:20:36.556" complete="100000">
    <pc:sldMkLst xmlns:pc="http://schemas.microsoft.com/office/powerpoint/2013/main/command">
      <pc:docMk/>
      <pc:sldMk cId="3911231924" sldId="296"/>
    </pc:sldMkLst>
    <p188:txBody>
      <a:bodyPr/>
      <a:lstStyle/>
      <a:p>
        <a:r>
          <a:rPr lang="pl-PL"/>
          <a:t>Przenieść szczegóły do ukrytych slajdów</a:t>
        </a:r>
      </a:p>
    </p188:txBody>
  </p188:cm>
</p188:cmLst>
</file>

<file path=ppt/comments/modernComment_12B_DB863F2E.xml><?xml version="1.0" encoding="utf-8"?>
<p188:cmLst xmlns:a="http://schemas.openxmlformats.org/drawingml/2006/main" xmlns:r="http://schemas.openxmlformats.org/officeDocument/2006/relationships" xmlns:p188="http://schemas.microsoft.com/office/powerpoint/2018/8/main">
  <p188:cm id="{6666286E-AAD7-4652-88BB-C2993E54416F}" authorId="{FD9F7ECD-E4CA-5B83-791C-A9D3A9719280}" status="resolved" created="2023-02-01T23:02:43.781" complete="100000">
    <pc:sldMkLst xmlns:pc="http://schemas.microsoft.com/office/powerpoint/2013/main/command">
      <pc:docMk/>
      <pc:sldMk cId="3683008302" sldId="299"/>
    </pc:sldMkLst>
    <p188:txBody>
      <a:bodyPr/>
      <a:lstStyle/>
      <a:p>
        <a:r>
          <a:rPr lang="en-US"/>
          <a:t>weźmy jakąś inną listę rankingowa albo utnijmy, R2 &lt; 0 to smutek</a:t>
        </a:r>
      </a:p>
    </p188:txBody>
  </p188:cm>
</p188:cmLst>
</file>

<file path=ppt/comments/modernComment_12C_5F29A24B.xml><?xml version="1.0" encoding="utf-8"?>
<p188:cmLst xmlns:a="http://schemas.openxmlformats.org/drawingml/2006/main" xmlns:r="http://schemas.openxmlformats.org/officeDocument/2006/relationships" xmlns:p188="http://schemas.microsoft.com/office/powerpoint/2018/8/main">
  <p188:cm id="{73BC2D82-F5E4-46A1-903F-FF761D81F298}" authorId="{5E1D34DA-8208-F600-EE62-1E6713E0C0F7}" created="2023-02-03T17:43:16.354">
    <ac:deMkLst xmlns:ac="http://schemas.microsoft.com/office/drawing/2013/main/command">
      <pc:docMk xmlns:pc="http://schemas.microsoft.com/office/powerpoint/2013/main/command"/>
      <pc:sldMk xmlns:pc="http://schemas.microsoft.com/office/powerpoint/2013/main/command" cId="1596564043" sldId="300"/>
      <ac:picMk id="2" creationId="{13084CB3-BE62-66B3-B6A2-2B374CD73FD3}"/>
    </ac:deMkLst>
    <p188:txBody>
      <a:bodyPr/>
      <a:lstStyle/>
      <a:p>
        <a:r>
          <a:rPr lang="pl-PL"/>
          <a:t>Może set a nie subset</a:t>
        </a:r>
      </a:p>
    </p188:txBody>
  </p188:cm>
</p188:cmLst>
</file>

<file path=ppt/comments/modernComment_12D_9DD291BA.xml><?xml version="1.0" encoding="utf-8"?>
<p188:cmLst xmlns:a="http://schemas.openxmlformats.org/drawingml/2006/main" xmlns:r="http://schemas.openxmlformats.org/officeDocument/2006/relationships" xmlns:p188="http://schemas.microsoft.com/office/powerpoint/2018/8/main">
  <p188:cm id="{6727D402-907C-431D-8D4B-E914F02F0C1E}" authorId="{5E1D34DA-8208-F600-EE62-1E6713E0C0F7}" status="resolved" created="2023-02-01T18:54:08.884" complete="100000">
    <ac:deMkLst xmlns:ac="http://schemas.microsoft.com/office/drawing/2013/main/command">
      <pc:docMk xmlns:pc="http://schemas.microsoft.com/office/powerpoint/2013/main/command"/>
      <pc:sldMk xmlns:pc="http://schemas.microsoft.com/office/powerpoint/2013/main/command" cId="2647822778" sldId="301"/>
      <ac:picMk id="3" creationId="{5874F7FA-E2C3-7E6C-D027-60D31149744A}"/>
    </ac:deMkLst>
    <p188:txBody>
      <a:bodyPr/>
      <a:lstStyle/>
      <a:p>
        <a:r>
          <a:rPr lang="pl-PL"/>
          <a:t>Zamieni na wykres bez Id</a:t>
        </a:r>
      </a:p>
    </p188:txBody>
  </p188:cm>
</p188:cmLst>
</file>

<file path=ppt/comments/modernComment_12E_FB810C33.xml><?xml version="1.0" encoding="utf-8"?>
<p188:cmLst xmlns:a="http://schemas.openxmlformats.org/drawingml/2006/main" xmlns:r="http://schemas.openxmlformats.org/officeDocument/2006/relationships" xmlns:p188="http://schemas.microsoft.com/office/powerpoint/2018/8/main">
  <p188:cm id="{93F4CD01-14C9-4F36-A3D5-CC596A23AE10}" authorId="{5E1D34DA-8208-F600-EE62-1E6713E0C0F7}" created="2023-02-03T17:38:24.611">
    <ac:txMkLst xmlns:ac="http://schemas.microsoft.com/office/drawing/2013/main/command">
      <pc:docMk xmlns:pc="http://schemas.microsoft.com/office/powerpoint/2013/main/command"/>
      <pc:sldMk xmlns:pc="http://schemas.microsoft.com/office/powerpoint/2013/main/command" cId="4219538483" sldId="302"/>
      <ac:spMk id="8" creationId="{DBFC764D-49A5-3F77-D60D-C8BB6305FC17}"/>
      <ac:txMk cp="0">
        <ac:context len="368" hash="2432786258"/>
      </ac:txMk>
    </ac:txMkLst>
    <p188:pos x="2671481" y="177878"/>
    <p188:txBody>
      <a:bodyPr/>
      <a:lstStyle/>
      <a:p>
        <a:r>
          <a:rPr lang="pl-PL"/>
          <a:t>Dokładniej opisać czym jest hands-on</a:t>
        </a:r>
      </a:p>
    </p188:txBody>
  </p188:cm>
</p188:cmLst>
</file>

<file path=ppt/comments/modernComment_130_506004DE.xml><?xml version="1.0" encoding="utf-8"?>
<p188:cmLst xmlns:a="http://schemas.openxmlformats.org/drawingml/2006/main" xmlns:r="http://schemas.openxmlformats.org/officeDocument/2006/relationships" xmlns:p188="http://schemas.microsoft.com/office/powerpoint/2018/8/main">
  <p188:cm id="{45BBA597-27B0-471A-9210-3ECDFBB8D463}" authorId="{E720E4C1-DD08-00C1-ABA6-D680534E90A0}" status="resolved" created="2022-12-14T11:14:16.131" complete="100000">
    <pc:sldMkLst xmlns:pc="http://schemas.microsoft.com/office/powerpoint/2013/main/command">
      <pc:docMk/>
      <pc:sldMk cId="1348469982" sldId="304"/>
    </pc:sldMkLst>
    <p188:txBody>
      <a:bodyPr/>
      <a:lstStyle/>
      <a:p>
        <a:r>
          <a:rPr lang="pl-PL"/>
          <a:t>Zmiana ramki z automl na samo automl, albo wyszarzenie tych funkcji, aby bardziej podkreślić, że tych rzeczy nie musimy już robić ręcznie</a:t>
        </a:r>
      </a:p>
    </p188:txBody>
  </p188:cm>
</p188:cmLst>
</file>

<file path=ppt/comments/modernComment_133_6F74231F.xml><?xml version="1.0" encoding="utf-8"?>
<p188:cmLst xmlns:a="http://schemas.openxmlformats.org/drawingml/2006/main" xmlns:r="http://schemas.openxmlformats.org/officeDocument/2006/relationships" xmlns:p188="http://schemas.microsoft.com/office/powerpoint/2018/8/main">
  <p188:cm id="{FD89536A-9522-4A11-B48E-5BEA56F305C2}" authorId="{E720E4C1-DD08-00C1-ABA6-D680534E90A0}" status="resolved" created="2022-12-14T11:19:58.141" complete="100000">
    <pc:sldMkLst xmlns:pc="http://schemas.microsoft.com/office/powerpoint/2013/main/command">
      <pc:docMk/>
      <pc:sldMk cId="1869882143" sldId="307"/>
    </pc:sldMkLst>
    <p188:txBody>
      <a:bodyPr/>
      <a:lstStyle/>
      <a:p>
        <a:r>
          <a:rPr lang="pl-PL"/>
          <a:t>Dołożenie slajdu o przyszłych działaniach</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3B027C-1FF3-48F8-9CEA-9521B384C9E4}" type="doc">
      <dgm:prSet loTypeId="urn:microsoft.com/office/officeart/2016/7/layout/BasicTimeline" loCatId="timeline" qsTypeId="urn:microsoft.com/office/officeart/2005/8/quickstyle/simple1" qsCatId="simple" csTypeId="urn:microsoft.com/office/officeart/2005/8/colors/accent0_1" csCatId="mainScheme" phldr="1"/>
      <dgm:spPr/>
      <dgm:t>
        <a:bodyPr/>
        <a:lstStyle/>
        <a:p>
          <a:endParaRPr lang="en-US"/>
        </a:p>
      </dgm:t>
    </dgm:pt>
    <dgm:pt modelId="{33A86253-E4A3-4201-9E40-84629640794B}">
      <dgm:prSet phldrT="[Text]" phldr="0"/>
      <dgm:spPr/>
      <dgm:t>
        <a:bodyPr/>
        <a:lstStyle/>
        <a:p>
          <a:pPr>
            <a:defRPr b="1"/>
          </a:pPr>
          <a:r>
            <a:rPr lang="pl-PL">
              <a:solidFill>
                <a:srgbClr val="7C843C"/>
              </a:solidFill>
            </a:rPr>
            <a:t>02.2023</a:t>
          </a:r>
          <a:endParaRPr lang="en-US">
            <a:solidFill>
              <a:srgbClr val="7C843C"/>
            </a:solidFill>
          </a:endParaRPr>
        </a:p>
      </dgm:t>
    </dgm:pt>
    <dgm:pt modelId="{3266F2A3-1AEA-4860-88FE-13B9C07F71F1}" type="parTrans" cxnId="{DFD7CBEA-6D66-4787-9F22-C3D9837BB715}">
      <dgm:prSet/>
      <dgm:spPr/>
      <dgm:t>
        <a:bodyPr/>
        <a:lstStyle/>
        <a:p>
          <a:endParaRPr lang="en-US"/>
        </a:p>
      </dgm:t>
    </dgm:pt>
    <dgm:pt modelId="{6C7ECAC7-7949-446E-92B2-FAE0FD3F74A3}" type="sibTrans" cxnId="{DFD7CBEA-6D66-4787-9F22-C3D9837BB715}">
      <dgm:prSet/>
      <dgm:spPr/>
      <dgm:t>
        <a:bodyPr/>
        <a:lstStyle/>
        <a:p>
          <a:endParaRPr lang="en-US"/>
        </a:p>
      </dgm:t>
    </dgm:pt>
    <dgm:pt modelId="{1D94B162-A864-4E94-8DCF-58BB46F16A60}">
      <dgm:prSet phldrT="[Text]" phldr="0"/>
      <dgm:spPr>
        <a:solidFill>
          <a:schemeClr val="accent6">
            <a:alpha val="90000"/>
          </a:schemeClr>
        </a:solidFill>
        <a:ln>
          <a:solidFill>
            <a:srgbClr val="74533D"/>
          </a:solidFill>
        </a:ln>
      </dgm:spPr>
      <dgm:t>
        <a:bodyPr/>
        <a:lstStyle/>
        <a:p>
          <a:r>
            <a:rPr lang="pl-PL" err="1">
              <a:solidFill>
                <a:srgbClr val="7C843C"/>
              </a:solidFill>
            </a:rPr>
            <a:t>Implementation</a:t>
          </a:r>
          <a:r>
            <a:rPr lang="pl-PL">
              <a:solidFill>
                <a:srgbClr val="7C843C"/>
              </a:solidFill>
            </a:rPr>
            <a:t> of </a:t>
          </a:r>
          <a:r>
            <a:rPr lang="pl-PL" b="1" err="1">
              <a:solidFill>
                <a:srgbClr val="7C843C"/>
              </a:solidFill>
            </a:rPr>
            <a:t>multi-label</a:t>
          </a:r>
          <a:r>
            <a:rPr lang="pl-PL" b="1">
              <a:solidFill>
                <a:srgbClr val="7C843C"/>
              </a:solidFill>
            </a:rPr>
            <a:t> </a:t>
          </a:r>
          <a:r>
            <a:rPr lang="pl-PL" b="1" err="1">
              <a:solidFill>
                <a:srgbClr val="7C843C"/>
              </a:solidFill>
            </a:rPr>
            <a:t>classification</a:t>
          </a:r>
          <a:r>
            <a:rPr lang="pl-PL">
              <a:solidFill>
                <a:srgbClr val="7C843C"/>
              </a:solidFill>
            </a:rPr>
            <a:t>.</a:t>
          </a:r>
          <a:endParaRPr lang="en-US"/>
        </a:p>
      </dgm:t>
    </dgm:pt>
    <dgm:pt modelId="{9EA017C7-72A8-4862-998F-6CF2F784CD0E}" type="parTrans" cxnId="{1AAF07B9-5BFB-4291-B410-3EFE59E86CB0}">
      <dgm:prSet/>
      <dgm:spPr/>
      <dgm:t>
        <a:bodyPr/>
        <a:lstStyle/>
        <a:p>
          <a:endParaRPr lang="en-US"/>
        </a:p>
      </dgm:t>
    </dgm:pt>
    <dgm:pt modelId="{169F73C0-7B01-458B-BB54-0A6EC7084452}" type="sibTrans" cxnId="{1AAF07B9-5BFB-4291-B410-3EFE59E86CB0}">
      <dgm:prSet/>
      <dgm:spPr/>
      <dgm:t>
        <a:bodyPr/>
        <a:lstStyle/>
        <a:p>
          <a:endParaRPr lang="en-US"/>
        </a:p>
      </dgm:t>
    </dgm:pt>
    <dgm:pt modelId="{AE2CD923-50EC-4AA9-A1EF-2956AD741394}">
      <dgm:prSet phldrT="[Text]" phldr="0"/>
      <dgm:spPr/>
      <dgm:t>
        <a:bodyPr/>
        <a:lstStyle/>
        <a:p>
          <a:pPr>
            <a:defRPr b="1"/>
          </a:pPr>
          <a:r>
            <a:rPr lang="pl-PL">
              <a:solidFill>
                <a:srgbClr val="7C843C"/>
              </a:solidFill>
            </a:rPr>
            <a:t>05.2023</a:t>
          </a:r>
          <a:endParaRPr lang="en-US">
            <a:solidFill>
              <a:srgbClr val="7C843C"/>
            </a:solidFill>
          </a:endParaRPr>
        </a:p>
      </dgm:t>
    </dgm:pt>
    <dgm:pt modelId="{8F12B92D-FD2D-4E7C-A501-E9C826ABDD5A}" type="parTrans" cxnId="{965C3EB3-B00C-4B6F-97AD-20574CA628AE}">
      <dgm:prSet/>
      <dgm:spPr/>
      <dgm:t>
        <a:bodyPr/>
        <a:lstStyle/>
        <a:p>
          <a:endParaRPr lang="en-US"/>
        </a:p>
      </dgm:t>
    </dgm:pt>
    <dgm:pt modelId="{788A1B59-5A02-4294-9B85-BC18FAFD11FF}" type="sibTrans" cxnId="{965C3EB3-B00C-4B6F-97AD-20574CA628AE}">
      <dgm:prSet/>
      <dgm:spPr/>
      <dgm:t>
        <a:bodyPr/>
        <a:lstStyle/>
        <a:p>
          <a:endParaRPr lang="en-US"/>
        </a:p>
      </dgm:t>
    </dgm:pt>
    <dgm:pt modelId="{D8C576E0-3EDB-4925-A9CE-645324030A27}">
      <dgm:prSet phldrT="[Text]" phldr="0"/>
      <dgm:spPr>
        <a:solidFill>
          <a:schemeClr val="accent6">
            <a:alpha val="90000"/>
          </a:schemeClr>
        </a:solidFill>
        <a:ln>
          <a:solidFill>
            <a:srgbClr val="74533D"/>
          </a:solidFill>
        </a:ln>
      </dgm:spPr>
      <dgm:t>
        <a:bodyPr/>
        <a:lstStyle/>
        <a:p>
          <a:r>
            <a:rPr lang="pl-PL">
              <a:solidFill>
                <a:srgbClr val="7C843C"/>
              </a:solidFill>
            </a:rPr>
            <a:t>Module with </a:t>
          </a:r>
          <a:r>
            <a:rPr lang="pl-PL" err="1">
              <a:solidFill>
                <a:srgbClr val="7C843C"/>
              </a:solidFill>
            </a:rPr>
            <a:t>automated</a:t>
          </a:r>
          <a:r>
            <a:rPr lang="pl-PL">
              <a:solidFill>
                <a:srgbClr val="7C843C"/>
              </a:solidFill>
            </a:rPr>
            <a:t> </a:t>
          </a:r>
          <a:r>
            <a:rPr lang="pl-PL" err="1">
              <a:solidFill>
                <a:srgbClr val="7C843C"/>
              </a:solidFill>
            </a:rPr>
            <a:t>exploratory</a:t>
          </a:r>
          <a:r>
            <a:rPr lang="pl-PL">
              <a:solidFill>
                <a:srgbClr val="7C843C"/>
              </a:solidFill>
            </a:rPr>
            <a:t> data </a:t>
          </a:r>
          <a:r>
            <a:rPr lang="pl-PL" err="1">
              <a:solidFill>
                <a:srgbClr val="7C843C"/>
              </a:solidFill>
            </a:rPr>
            <a:t>analysis</a:t>
          </a:r>
          <a:r>
            <a:rPr lang="pl-PL">
              <a:solidFill>
                <a:srgbClr val="7C843C"/>
              </a:solidFill>
            </a:rPr>
            <a:t> (</a:t>
          </a:r>
          <a:r>
            <a:rPr lang="pl-PL" b="1" err="1">
              <a:solidFill>
                <a:srgbClr val="7C843C"/>
              </a:solidFill>
            </a:rPr>
            <a:t>AutoEDA</a:t>
          </a:r>
          <a:r>
            <a:rPr lang="pl-PL">
              <a:solidFill>
                <a:srgbClr val="7C843C"/>
              </a:solidFill>
            </a:rPr>
            <a:t>).</a:t>
          </a:r>
          <a:endParaRPr lang="en-US"/>
        </a:p>
      </dgm:t>
    </dgm:pt>
    <dgm:pt modelId="{49EABC10-3196-4165-807A-1604C58C370A}" type="parTrans" cxnId="{2946051D-413D-439A-B1F8-45F986B424E4}">
      <dgm:prSet/>
      <dgm:spPr/>
      <dgm:t>
        <a:bodyPr/>
        <a:lstStyle/>
        <a:p>
          <a:endParaRPr lang="en-US"/>
        </a:p>
      </dgm:t>
    </dgm:pt>
    <dgm:pt modelId="{DA74D7C2-4C3E-432A-B73B-BE22E03151CB}" type="sibTrans" cxnId="{2946051D-413D-439A-B1F8-45F986B424E4}">
      <dgm:prSet/>
      <dgm:spPr/>
      <dgm:t>
        <a:bodyPr/>
        <a:lstStyle/>
        <a:p>
          <a:endParaRPr lang="en-US"/>
        </a:p>
      </dgm:t>
    </dgm:pt>
    <dgm:pt modelId="{F8E0C234-C688-4199-89FE-AC9FF7BE78BC}">
      <dgm:prSet phldrT="[Text]"/>
      <dgm:spPr/>
      <dgm:t>
        <a:bodyPr/>
        <a:lstStyle/>
        <a:p>
          <a:pPr>
            <a:defRPr b="1"/>
          </a:pPr>
          <a:r>
            <a:rPr lang="pl-PL">
              <a:solidFill>
                <a:srgbClr val="7C843C"/>
              </a:solidFill>
            </a:rPr>
            <a:t>06.2023</a:t>
          </a:r>
          <a:endParaRPr lang="en-US">
            <a:solidFill>
              <a:srgbClr val="7C843C"/>
            </a:solidFill>
          </a:endParaRPr>
        </a:p>
      </dgm:t>
    </dgm:pt>
    <dgm:pt modelId="{E8E6B07F-9A65-46E0-B115-6B111005ED04}" type="parTrans" cxnId="{6D1CAEE3-5DCF-4862-A86F-7239DC1D088B}">
      <dgm:prSet/>
      <dgm:spPr/>
      <dgm:t>
        <a:bodyPr/>
        <a:lstStyle/>
        <a:p>
          <a:endParaRPr lang="en-US"/>
        </a:p>
      </dgm:t>
    </dgm:pt>
    <dgm:pt modelId="{2B1A077E-A648-47B1-A4F7-E869F3E5AA2C}" type="sibTrans" cxnId="{6D1CAEE3-5DCF-4862-A86F-7239DC1D088B}">
      <dgm:prSet/>
      <dgm:spPr/>
      <dgm:t>
        <a:bodyPr/>
        <a:lstStyle/>
        <a:p>
          <a:endParaRPr lang="en-US"/>
        </a:p>
      </dgm:t>
    </dgm:pt>
    <dgm:pt modelId="{709CCB7F-B31D-47CD-A81C-F5127F2C42FB}">
      <dgm:prSet phldrT="[Text]" phldr="0"/>
      <dgm:spPr>
        <a:solidFill>
          <a:schemeClr val="accent6">
            <a:alpha val="90000"/>
          </a:schemeClr>
        </a:solidFill>
        <a:ln>
          <a:solidFill>
            <a:srgbClr val="74533D"/>
          </a:solidFill>
        </a:ln>
      </dgm:spPr>
      <dgm:t>
        <a:bodyPr/>
        <a:lstStyle/>
        <a:p>
          <a:r>
            <a:rPr lang="pl-PL" b="1">
              <a:solidFill>
                <a:srgbClr val="7C843C"/>
              </a:solidFill>
            </a:rPr>
            <a:t>Paper </a:t>
          </a:r>
          <a:r>
            <a:rPr lang="pl-PL" b="1" err="1">
              <a:solidFill>
                <a:srgbClr val="7C843C"/>
              </a:solidFill>
            </a:rPr>
            <a:t>publication</a:t>
          </a:r>
          <a:r>
            <a:rPr lang="pl-PL" b="1">
              <a:solidFill>
                <a:srgbClr val="7C843C"/>
              </a:solidFill>
            </a:rPr>
            <a:t>:  </a:t>
          </a:r>
          <a:r>
            <a:rPr lang="pl-PL" err="1">
              <a:solidFill>
                <a:srgbClr val="7C843C"/>
              </a:solidFill>
              <a:sym typeface="Nunito"/>
            </a:rPr>
            <a:t>introducing</a:t>
          </a:r>
          <a:r>
            <a:rPr lang="pl-PL">
              <a:solidFill>
                <a:srgbClr val="7C843C"/>
              </a:solidFill>
            </a:rPr>
            <a:t> the forester </a:t>
          </a:r>
          <a:r>
            <a:rPr lang="pl-PL" err="1">
              <a:solidFill>
                <a:srgbClr val="7C843C"/>
              </a:solidFill>
            </a:rPr>
            <a:t>package</a:t>
          </a:r>
          <a:r>
            <a:rPr lang="pl-PL">
              <a:solidFill>
                <a:srgbClr val="7C843C"/>
              </a:solidFill>
            </a:rPr>
            <a:t> to the </a:t>
          </a:r>
          <a:r>
            <a:rPr lang="pl-PL" err="1">
              <a:solidFill>
                <a:srgbClr val="7C843C"/>
              </a:solidFill>
            </a:rPr>
            <a:t>broader</a:t>
          </a:r>
          <a:r>
            <a:rPr lang="pl-PL">
              <a:solidFill>
                <a:srgbClr val="7C843C"/>
              </a:solidFill>
            </a:rPr>
            <a:t> </a:t>
          </a:r>
          <a:r>
            <a:rPr lang="pl-PL" err="1">
              <a:solidFill>
                <a:srgbClr val="7C843C"/>
              </a:solidFill>
            </a:rPr>
            <a:t>community</a:t>
          </a:r>
          <a:r>
            <a:rPr lang="pl-PL">
              <a:solidFill>
                <a:srgbClr val="7C843C"/>
              </a:solidFill>
            </a:rPr>
            <a:t>.</a:t>
          </a:r>
          <a:endParaRPr lang="en-US"/>
        </a:p>
      </dgm:t>
    </dgm:pt>
    <dgm:pt modelId="{50279119-4E66-4ADE-879B-965F01D4F1AB}" type="parTrans" cxnId="{412BCCE4-8BA7-4561-B17C-2A9EF311259D}">
      <dgm:prSet/>
      <dgm:spPr/>
      <dgm:t>
        <a:bodyPr/>
        <a:lstStyle/>
        <a:p>
          <a:endParaRPr lang="en-US"/>
        </a:p>
      </dgm:t>
    </dgm:pt>
    <dgm:pt modelId="{09B345C1-12AD-484A-AB68-E9CC016D7677}" type="sibTrans" cxnId="{412BCCE4-8BA7-4561-B17C-2A9EF311259D}">
      <dgm:prSet/>
      <dgm:spPr/>
      <dgm:t>
        <a:bodyPr/>
        <a:lstStyle/>
        <a:p>
          <a:endParaRPr lang="en-US"/>
        </a:p>
      </dgm:t>
    </dgm:pt>
    <dgm:pt modelId="{6EA69C30-B9BF-41EE-945A-B60A5B8D0FF1}">
      <dgm:prSet phldrT="[Text]"/>
      <dgm:spPr/>
      <dgm:t>
        <a:bodyPr/>
        <a:lstStyle/>
        <a:p>
          <a:pPr>
            <a:defRPr b="1"/>
          </a:pPr>
          <a:r>
            <a:rPr lang="pl-PL">
              <a:solidFill>
                <a:srgbClr val="7C843C"/>
              </a:solidFill>
            </a:rPr>
            <a:t>09.2023</a:t>
          </a:r>
          <a:endParaRPr lang="en-US">
            <a:solidFill>
              <a:srgbClr val="7C843C"/>
            </a:solidFill>
          </a:endParaRPr>
        </a:p>
      </dgm:t>
    </dgm:pt>
    <dgm:pt modelId="{7D4FD391-8F97-479D-85C1-E08E9FF03FED}" type="parTrans" cxnId="{CD15F5E1-265C-46FC-B1D5-90FCF22AA477}">
      <dgm:prSet/>
      <dgm:spPr/>
      <dgm:t>
        <a:bodyPr/>
        <a:lstStyle/>
        <a:p>
          <a:endParaRPr lang="pl-PL"/>
        </a:p>
      </dgm:t>
    </dgm:pt>
    <dgm:pt modelId="{C07223CA-20DD-4228-A6D8-E6974E9EF9A0}" type="sibTrans" cxnId="{CD15F5E1-265C-46FC-B1D5-90FCF22AA477}">
      <dgm:prSet/>
      <dgm:spPr/>
      <dgm:t>
        <a:bodyPr/>
        <a:lstStyle/>
        <a:p>
          <a:endParaRPr lang="pl-PL"/>
        </a:p>
      </dgm:t>
    </dgm:pt>
    <dgm:pt modelId="{3414DE9D-A1AB-4D96-B0C2-B64BF045DE09}">
      <dgm:prSet phldrT="[Text]"/>
      <dgm:spPr>
        <a:solidFill>
          <a:schemeClr val="accent6">
            <a:alpha val="90000"/>
          </a:schemeClr>
        </a:solidFill>
        <a:ln>
          <a:solidFill>
            <a:srgbClr val="74533D"/>
          </a:solidFill>
        </a:ln>
      </dgm:spPr>
      <dgm:t>
        <a:bodyPr/>
        <a:lstStyle/>
        <a:p>
          <a:r>
            <a:rPr lang="pl-PL">
              <a:solidFill>
                <a:srgbClr val="7C843C"/>
              </a:solidFill>
            </a:rPr>
            <a:t>Creation of </a:t>
          </a:r>
          <a:r>
            <a:rPr lang="pl-PL" err="1">
              <a:solidFill>
                <a:srgbClr val="7C843C"/>
              </a:solidFill>
            </a:rPr>
            <a:t>more</a:t>
          </a:r>
          <a:r>
            <a:rPr lang="pl-PL">
              <a:solidFill>
                <a:srgbClr val="7C843C"/>
              </a:solidFill>
            </a:rPr>
            <a:t> </a:t>
          </a:r>
          <a:r>
            <a:rPr lang="pl-PL" b="1" err="1">
              <a:solidFill>
                <a:srgbClr val="7C843C"/>
              </a:solidFill>
            </a:rPr>
            <a:t>advanced</a:t>
          </a:r>
          <a:r>
            <a:rPr lang="pl-PL" b="1">
              <a:solidFill>
                <a:srgbClr val="7C843C"/>
              </a:solidFill>
            </a:rPr>
            <a:t> </a:t>
          </a:r>
          <a:r>
            <a:rPr lang="pl-PL">
              <a:solidFill>
                <a:srgbClr val="7C843C"/>
              </a:solidFill>
            </a:rPr>
            <a:t>and </a:t>
          </a:r>
          <a:r>
            <a:rPr lang="pl-PL" b="1" err="1">
              <a:solidFill>
                <a:srgbClr val="7C843C"/>
              </a:solidFill>
            </a:rPr>
            <a:t>user-defined</a:t>
          </a:r>
          <a:r>
            <a:rPr lang="pl-PL">
              <a:solidFill>
                <a:srgbClr val="7C843C"/>
              </a:solidFill>
            </a:rPr>
            <a:t> </a:t>
          </a:r>
          <a:r>
            <a:rPr lang="pl-PL" b="1" err="1">
              <a:solidFill>
                <a:srgbClr val="7C843C"/>
              </a:solidFill>
            </a:rPr>
            <a:t>reports</a:t>
          </a:r>
          <a:r>
            <a:rPr lang="pl-PL">
              <a:solidFill>
                <a:srgbClr val="7C843C"/>
              </a:solidFill>
            </a:rPr>
            <a:t>.</a:t>
          </a:r>
          <a:endParaRPr lang="en-US"/>
        </a:p>
      </dgm:t>
    </dgm:pt>
    <dgm:pt modelId="{33AF88D6-4A4A-45FA-BEDC-DBFB31CC628C}" type="parTrans" cxnId="{8BF4EDDB-CC79-4DDD-BD2F-18A179F04513}">
      <dgm:prSet/>
      <dgm:spPr/>
      <dgm:t>
        <a:bodyPr/>
        <a:lstStyle/>
        <a:p>
          <a:endParaRPr lang="pl-PL"/>
        </a:p>
      </dgm:t>
    </dgm:pt>
    <dgm:pt modelId="{73161918-AD74-4DBA-8091-7CAA0B059CB9}" type="sibTrans" cxnId="{8BF4EDDB-CC79-4DDD-BD2F-18A179F04513}">
      <dgm:prSet/>
      <dgm:spPr/>
      <dgm:t>
        <a:bodyPr/>
        <a:lstStyle/>
        <a:p>
          <a:endParaRPr lang="pl-PL"/>
        </a:p>
      </dgm:t>
    </dgm:pt>
    <dgm:pt modelId="{49D22FFE-81E5-4A3D-8DB3-50DA85C34589}">
      <dgm:prSet phldrT="[Text]"/>
      <dgm:spPr/>
      <dgm:t>
        <a:bodyPr/>
        <a:lstStyle/>
        <a:p>
          <a:pPr>
            <a:defRPr b="1"/>
          </a:pPr>
          <a:r>
            <a:rPr lang="pl-PL">
              <a:solidFill>
                <a:srgbClr val="7C843C"/>
              </a:solidFill>
            </a:rPr>
            <a:t>07-09.2023</a:t>
          </a:r>
          <a:endParaRPr lang="en-US">
            <a:solidFill>
              <a:srgbClr val="7C843C"/>
            </a:solidFill>
          </a:endParaRPr>
        </a:p>
      </dgm:t>
    </dgm:pt>
    <dgm:pt modelId="{F812BAE2-9996-4F48-8A97-329DB984F9B4}" type="parTrans" cxnId="{9E1D7634-C7CC-4A2E-B854-905AC8B7ACCE}">
      <dgm:prSet/>
      <dgm:spPr/>
      <dgm:t>
        <a:bodyPr/>
        <a:lstStyle/>
        <a:p>
          <a:endParaRPr lang="pl-PL"/>
        </a:p>
      </dgm:t>
    </dgm:pt>
    <dgm:pt modelId="{4297748D-CA4C-4001-A1C9-5EA54436DC7E}" type="sibTrans" cxnId="{9E1D7634-C7CC-4A2E-B854-905AC8B7ACCE}">
      <dgm:prSet/>
      <dgm:spPr/>
      <dgm:t>
        <a:bodyPr/>
        <a:lstStyle/>
        <a:p>
          <a:endParaRPr lang="pl-PL"/>
        </a:p>
      </dgm:t>
    </dgm:pt>
    <dgm:pt modelId="{4E428343-B531-470C-BAF9-A3B2A1F7AF31}">
      <dgm:prSet phldrT="[Text]"/>
      <dgm:spPr>
        <a:solidFill>
          <a:schemeClr val="accent6">
            <a:alpha val="90000"/>
          </a:schemeClr>
        </a:solidFill>
        <a:ln>
          <a:solidFill>
            <a:srgbClr val="74533D"/>
          </a:solidFill>
        </a:ln>
      </dgm:spPr>
      <dgm:t>
        <a:bodyPr/>
        <a:lstStyle/>
        <a:p>
          <a:r>
            <a:rPr lang="pl-PL" err="1">
              <a:solidFill>
                <a:srgbClr val="7C843C"/>
              </a:solidFill>
            </a:rPr>
            <a:t>Package</a:t>
          </a:r>
          <a:r>
            <a:rPr lang="pl-PL">
              <a:solidFill>
                <a:srgbClr val="7C843C"/>
              </a:solidFill>
            </a:rPr>
            <a:t> </a:t>
          </a:r>
          <a:r>
            <a:rPr lang="pl-PL" err="1">
              <a:solidFill>
                <a:srgbClr val="7C843C"/>
              </a:solidFill>
            </a:rPr>
            <a:t>use</a:t>
          </a:r>
          <a:r>
            <a:rPr lang="pl-PL">
              <a:solidFill>
                <a:srgbClr val="7C843C"/>
              </a:solidFill>
            </a:rPr>
            <a:t> to </a:t>
          </a:r>
          <a:r>
            <a:rPr lang="pl-PL" b="1" err="1">
              <a:solidFill>
                <a:srgbClr val="7C843C"/>
              </a:solidFill>
            </a:rPr>
            <a:t>conduct</a:t>
          </a:r>
          <a:r>
            <a:rPr lang="pl-PL" b="1">
              <a:solidFill>
                <a:srgbClr val="7C843C"/>
              </a:solidFill>
            </a:rPr>
            <a:t> </a:t>
          </a:r>
          <a:r>
            <a:rPr lang="pl-PL" b="1" err="1">
              <a:solidFill>
                <a:srgbClr val="7C843C"/>
              </a:solidFill>
            </a:rPr>
            <a:t>research</a:t>
          </a:r>
          <a:r>
            <a:rPr lang="pl-PL">
              <a:solidFill>
                <a:srgbClr val="7C843C"/>
              </a:solidFill>
            </a:rPr>
            <a:t> </a:t>
          </a:r>
          <a:r>
            <a:rPr lang="pl-PL" err="1">
              <a:solidFill>
                <a:srgbClr val="7C843C"/>
              </a:solidFill>
            </a:rPr>
            <a:t>identifying</a:t>
          </a:r>
          <a:r>
            <a:rPr lang="pl-PL">
              <a:solidFill>
                <a:srgbClr val="7C843C"/>
              </a:solidFill>
            </a:rPr>
            <a:t> the </a:t>
          </a:r>
          <a:r>
            <a:rPr lang="pl-PL" err="1">
              <a:solidFill>
                <a:srgbClr val="7C843C"/>
              </a:solidFill>
            </a:rPr>
            <a:t>needs</a:t>
          </a:r>
          <a:r>
            <a:rPr lang="pl-PL">
              <a:solidFill>
                <a:srgbClr val="7C843C"/>
              </a:solidFill>
            </a:rPr>
            <a:t> of </a:t>
          </a:r>
          <a:r>
            <a:rPr lang="pl-PL" err="1">
              <a:solidFill>
                <a:srgbClr val="7C843C"/>
              </a:solidFill>
            </a:rPr>
            <a:t>different</a:t>
          </a:r>
          <a:r>
            <a:rPr lang="pl-PL">
              <a:solidFill>
                <a:srgbClr val="7C843C"/>
              </a:solidFill>
            </a:rPr>
            <a:t> </a:t>
          </a:r>
          <a:r>
            <a:rPr lang="pl-PL" err="1">
              <a:solidFill>
                <a:srgbClr val="7C843C"/>
              </a:solidFill>
            </a:rPr>
            <a:t>user</a:t>
          </a:r>
          <a:r>
            <a:rPr lang="pl-PL">
              <a:solidFill>
                <a:srgbClr val="7C843C"/>
              </a:solidFill>
            </a:rPr>
            <a:t> </a:t>
          </a:r>
          <a:r>
            <a:rPr lang="pl-PL" err="1">
              <a:solidFill>
                <a:srgbClr val="7C843C"/>
              </a:solidFill>
            </a:rPr>
            <a:t>types</a:t>
          </a:r>
          <a:r>
            <a:rPr lang="pl-PL">
              <a:solidFill>
                <a:srgbClr val="7C843C"/>
              </a:solidFill>
            </a:rPr>
            <a:t>.</a:t>
          </a:r>
          <a:endParaRPr lang="en-US"/>
        </a:p>
      </dgm:t>
    </dgm:pt>
    <dgm:pt modelId="{5929371C-B08E-4A59-B02D-26FD4EB7C717}" type="parTrans" cxnId="{D124C159-1A32-4F13-8B30-5750EDE3186D}">
      <dgm:prSet/>
      <dgm:spPr/>
      <dgm:t>
        <a:bodyPr/>
        <a:lstStyle/>
        <a:p>
          <a:endParaRPr lang="pl-PL"/>
        </a:p>
      </dgm:t>
    </dgm:pt>
    <dgm:pt modelId="{BC9F7596-70AD-44BB-B142-0ED6B7C62702}" type="sibTrans" cxnId="{D124C159-1A32-4F13-8B30-5750EDE3186D}">
      <dgm:prSet/>
      <dgm:spPr/>
      <dgm:t>
        <a:bodyPr/>
        <a:lstStyle/>
        <a:p>
          <a:endParaRPr lang="pl-PL"/>
        </a:p>
      </dgm:t>
    </dgm:pt>
    <dgm:pt modelId="{183740F9-E74C-4E6D-98EA-3392ECBC0080}">
      <dgm:prSet phldrT="[Text]" phldr="0"/>
      <dgm:spPr/>
      <dgm:t>
        <a:bodyPr/>
        <a:lstStyle/>
        <a:p>
          <a:pPr>
            <a:defRPr b="1"/>
          </a:pPr>
          <a:r>
            <a:rPr lang="pl-PL">
              <a:solidFill>
                <a:srgbClr val="7C843C"/>
              </a:solidFill>
            </a:rPr>
            <a:t>04.2023</a:t>
          </a:r>
          <a:endParaRPr lang="en-US">
            <a:solidFill>
              <a:srgbClr val="7C843C"/>
            </a:solidFill>
          </a:endParaRPr>
        </a:p>
      </dgm:t>
    </dgm:pt>
    <dgm:pt modelId="{33A5E325-EEFA-421A-8902-300B52B3A574}" type="parTrans" cxnId="{990E4533-47EB-4924-A96A-DF335CD665EF}">
      <dgm:prSet/>
      <dgm:spPr/>
      <dgm:t>
        <a:bodyPr/>
        <a:lstStyle/>
        <a:p>
          <a:endParaRPr lang="pl-PL"/>
        </a:p>
      </dgm:t>
    </dgm:pt>
    <dgm:pt modelId="{46B742D2-A13E-4AB5-96AC-B664B85C3FE1}" type="sibTrans" cxnId="{990E4533-47EB-4924-A96A-DF335CD665EF}">
      <dgm:prSet/>
      <dgm:spPr/>
      <dgm:t>
        <a:bodyPr/>
        <a:lstStyle/>
        <a:p>
          <a:endParaRPr lang="pl-PL"/>
        </a:p>
      </dgm:t>
    </dgm:pt>
    <dgm:pt modelId="{9D1F2842-8CCB-4806-9418-6CD516D212C2}">
      <dgm:prSet phldrT="[Text]" phldr="0"/>
      <dgm:spPr>
        <a:solidFill>
          <a:schemeClr val="accent6">
            <a:alpha val="90000"/>
          </a:schemeClr>
        </a:solidFill>
        <a:ln>
          <a:solidFill>
            <a:srgbClr val="74533D"/>
          </a:solidFill>
        </a:ln>
      </dgm:spPr>
      <dgm:t>
        <a:bodyPr/>
        <a:lstStyle/>
        <a:p>
          <a:r>
            <a:rPr lang="pl-PL" b="1">
              <a:solidFill>
                <a:srgbClr val="7C843C"/>
              </a:solidFill>
            </a:rPr>
            <a:t>RML</a:t>
          </a:r>
          <a:r>
            <a:rPr lang="pl-PL">
              <a:solidFill>
                <a:srgbClr val="7C843C"/>
              </a:solidFill>
            </a:rPr>
            <a:t> blog </a:t>
          </a:r>
          <a:r>
            <a:rPr lang="pl-PL" err="1">
              <a:solidFill>
                <a:srgbClr val="7C843C"/>
              </a:solidFill>
            </a:rPr>
            <a:t>posts</a:t>
          </a:r>
          <a:r>
            <a:rPr lang="pl-PL">
              <a:solidFill>
                <a:srgbClr val="7C843C"/>
              </a:solidFill>
            </a:rPr>
            <a:t> </a:t>
          </a:r>
          <a:r>
            <a:rPr lang="pl-PL" err="1">
              <a:solidFill>
                <a:srgbClr val="7C843C"/>
              </a:solidFill>
            </a:rPr>
            <a:t>about</a:t>
          </a:r>
          <a:r>
            <a:rPr lang="pl-PL">
              <a:solidFill>
                <a:srgbClr val="7C843C"/>
              </a:solidFill>
            </a:rPr>
            <a:t> forester.</a:t>
          </a:r>
          <a:endParaRPr lang="en-US">
            <a:solidFill>
              <a:srgbClr val="7C843C"/>
            </a:solidFill>
          </a:endParaRPr>
        </a:p>
      </dgm:t>
    </dgm:pt>
    <dgm:pt modelId="{D652D89B-E5BE-403B-B265-D2E1AE33CB43}" type="parTrans" cxnId="{6ED64488-0019-49C4-B1A6-B17F9A43FE95}">
      <dgm:prSet/>
      <dgm:spPr/>
      <dgm:t>
        <a:bodyPr/>
        <a:lstStyle/>
        <a:p>
          <a:endParaRPr lang="pl-PL"/>
        </a:p>
      </dgm:t>
    </dgm:pt>
    <dgm:pt modelId="{8039891C-B6EF-4534-8DC2-60E7DF9B82B6}" type="sibTrans" cxnId="{6ED64488-0019-49C4-B1A6-B17F9A43FE95}">
      <dgm:prSet/>
      <dgm:spPr/>
      <dgm:t>
        <a:bodyPr/>
        <a:lstStyle/>
        <a:p>
          <a:endParaRPr lang="pl-PL"/>
        </a:p>
      </dgm:t>
    </dgm:pt>
    <dgm:pt modelId="{2FFE71B9-2344-41C2-87B6-D2FD9BCAD0AF}" type="pres">
      <dgm:prSet presAssocID="{883B027C-1FF3-48F8-9CEA-9521B384C9E4}" presName="root" presStyleCnt="0">
        <dgm:presLayoutVars>
          <dgm:chMax/>
          <dgm:chPref/>
          <dgm:animLvl val="lvl"/>
        </dgm:presLayoutVars>
      </dgm:prSet>
      <dgm:spPr/>
    </dgm:pt>
    <dgm:pt modelId="{10B90110-F062-49E6-99C8-81982FF263F8}" type="pres">
      <dgm:prSet presAssocID="{883B027C-1FF3-48F8-9CEA-9521B384C9E4}" presName="divider" presStyleLbl="fgAccFollowNode1" presStyleIdx="0" presStyleCnt="1" custLinFactNeighborY="27458"/>
      <dgm:spPr>
        <a:solidFill>
          <a:schemeClr val="lt1">
            <a:alpha val="90000"/>
            <a:tint val="40000"/>
            <a:hueOff val="0"/>
            <a:satOff val="0"/>
            <a:lumOff val="0"/>
            <a:alphaOff val="0"/>
          </a:schemeClr>
        </a:solidFill>
        <a:ln w="25400" cap="flat" cmpd="sng" algn="ctr">
          <a:solidFill>
            <a:srgbClr val="74533D">
              <a:alpha val="90000"/>
            </a:srgbClr>
          </a:solidFill>
          <a:prstDash val="solid"/>
          <a:tailEnd type="triangle" w="lg" len="lg"/>
        </a:ln>
        <a:effectLst/>
      </dgm:spPr>
    </dgm:pt>
    <dgm:pt modelId="{4C8237BA-B186-461C-AA3E-432297A19E9F}" type="pres">
      <dgm:prSet presAssocID="{883B027C-1FF3-48F8-9CEA-9521B384C9E4}" presName="nodes" presStyleCnt="0">
        <dgm:presLayoutVars>
          <dgm:chMax/>
          <dgm:chPref/>
          <dgm:animLvl val="lvl"/>
        </dgm:presLayoutVars>
      </dgm:prSet>
      <dgm:spPr/>
    </dgm:pt>
    <dgm:pt modelId="{79E48AB0-96E9-4C65-AEA6-4B329B6B6027}" type="pres">
      <dgm:prSet presAssocID="{33A86253-E4A3-4201-9E40-84629640794B}" presName="composite" presStyleCnt="0"/>
      <dgm:spPr/>
    </dgm:pt>
    <dgm:pt modelId="{EE2E7D33-1728-4A55-95AD-DDDB8CB89550}" type="pres">
      <dgm:prSet presAssocID="{33A86253-E4A3-4201-9E40-84629640794B}" presName="L1TextContainer" presStyleLbl="revTx" presStyleIdx="0" presStyleCnt="6">
        <dgm:presLayoutVars>
          <dgm:chMax val="1"/>
          <dgm:chPref val="1"/>
          <dgm:bulletEnabled val="1"/>
        </dgm:presLayoutVars>
      </dgm:prSet>
      <dgm:spPr/>
    </dgm:pt>
    <dgm:pt modelId="{F74B464C-E60F-456F-BF1E-5AEB93CEA43B}" type="pres">
      <dgm:prSet presAssocID="{33A86253-E4A3-4201-9E40-84629640794B}" presName="L2TextContainerWrapper" presStyleCnt="0">
        <dgm:presLayoutVars>
          <dgm:chMax val="0"/>
          <dgm:chPref val="0"/>
          <dgm:bulletEnabled val="1"/>
        </dgm:presLayoutVars>
      </dgm:prSet>
      <dgm:spPr/>
    </dgm:pt>
    <dgm:pt modelId="{18EC903F-E6ED-42E4-8569-7DD4E452D4A3}" type="pres">
      <dgm:prSet presAssocID="{33A86253-E4A3-4201-9E40-84629640794B}" presName="L2TextContainer" presStyleLbl="bgAcc1" presStyleIdx="0" presStyleCnt="6"/>
      <dgm:spPr/>
    </dgm:pt>
    <dgm:pt modelId="{7C1F6F45-64C2-4324-B00F-6CAB1E04DC69}" type="pres">
      <dgm:prSet presAssocID="{33A86253-E4A3-4201-9E40-84629640794B}" presName="FlexibleEmptyPlaceHolder" presStyleCnt="0"/>
      <dgm:spPr/>
    </dgm:pt>
    <dgm:pt modelId="{2CD8E6D1-0D83-433F-A458-498403AF7B5B}" type="pres">
      <dgm:prSet presAssocID="{33A86253-E4A3-4201-9E40-84629640794B}" presName="ConnectLine" presStyleLbl="sibTrans1D1" presStyleIdx="0" presStyleCnt="6"/>
      <dgm:spPr>
        <a:noFill/>
        <a:ln w="9525" cap="flat" cmpd="sng" algn="ctr">
          <a:solidFill>
            <a:srgbClr val="74533D"/>
          </a:solidFill>
          <a:prstDash val="dash"/>
        </a:ln>
        <a:effectLst/>
      </dgm:spPr>
    </dgm:pt>
    <dgm:pt modelId="{0C13208E-9935-421A-AB54-A79CAEE04B3A}" type="pres">
      <dgm:prSet presAssocID="{33A86253-E4A3-4201-9E40-84629640794B}" presName="ConnectorPoint" presStyleLbl="alignNode1" presStyleIdx="0" presStyleCnt="6"/>
      <dgm:spPr>
        <a:ln>
          <a:solidFill>
            <a:srgbClr val="74533D"/>
          </a:solidFill>
        </a:ln>
      </dgm:spPr>
    </dgm:pt>
    <dgm:pt modelId="{CEC753F4-E49F-4B30-B9D0-5EAAB284B111}" type="pres">
      <dgm:prSet presAssocID="{33A86253-E4A3-4201-9E40-84629640794B}" presName="EmptyPlaceHolder" presStyleCnt="0"/>
      <dgm:spPr/>
    </dgm:pt>
    <dgm:pt modelId="{9993C4E0-F05A-40EF-8487-6F08460CD898}" type="pres">
      <dgm:prSet presAssocID="{6C7ECAC7-7949-446E-92B2-FAE0FD3F74A3}" presName="spaceBetweenRectangles" presStyleCnt="0"/>
      <dgm:spPr/>
    </dgm:pt>
    <dgm:pt modelId="{E36A90DD-6C0B-44F7-8DA0-192466AAE803}" type="pres">
      <dgm:prSet presAssocID="{183740F9-E74C-4E6D-98EA-3392ECBC0080}" presName="composite" presStyleCnt="0"/>
      <dgm:spPr/>
    </dgm:pt>
    <dgm:pt modelId="{121F82E0-14AF-47C4-8115-188E5038AE8B}" type="pres">
      <dgm:prSet presAssocID="{183740F9-E74C-4E6D-98EA-3392ECBC0080}" presName="L1TextContainer" presStyleLbl="revTx" presStyleIdx="1" presStyleCnt="6">
        <dgm:presLayoutVars>
          <dgm:chMax val="1"/>
          <dgm:chPref val="1"/>
          <dgm:bulletEnabled val="1"/>
        </dgm:presLayoutVars>
      </dgm:prSet>
      <dgm:spPr/>
    </dgm:pt>
    <dgm:pt modelId="{BFD96139-6A24-438E-9044-9FFB1663937C}" type="pres">
      <dgm:prSet presAssocID="{183740F9-E74C-4E6D-98EA-3392ECBC0080}" presName="L2TextContainerWrapper" presStyleCnt="0">
        <dgm:presLayoutVars>
          <dgm:chMax val="0"/>
          <dgm:chPref val="0"/>
          <dgm:bulletEnabled val="1"/>
        </dgm:presLayoutVars>
      </dgm:prSet>
      <dgm:spPr/>
    </dgm:pt>
    <dgm:pt modelId="{68020741-628B-48A0-A161-AAB67D689FEA}" type="pres">
      <dgm:prSet presAssocID="{183740F9-E74C-4E6D-98EA-3392ECBC0080}" presName="L2TextContainer" presStyleLbl="bgAcc1" presStyleIdx="1" presStyleCnt="6" custLinFactNeighborX="1059" custLinFactNeighborY="-1276"/>
      <dgm:spPr/>
    </dgm:pt>
    <dgm:pt modelId="{DEA58EFC-DAE1-48C1-8E32-7E4B51002FB5}" type="pres">
      <dgm:prSet presAssocID="{183740F9-E74C-4E6D-98EA-3392ECBC0080}" presName="FlexibleEmptyPlaceHolder" presStyleCnt="0"/>
      <dgm:spPr/>
    </dgm:pt>
    <dgm:pt modelId="{FCA86B34-6482-487E-8AE3-E61FAC846502}" type="pres">
      <dgm:prSet presAssocID="{183740F9-E74C-4E6D-98EA-3392ECBC0080}" presName="ConnectLine" presStyleLbl="sibTrans1D1" presStyleIdx="1" presStyleCnt="6"/>
      <dgm:spPr>
        <a:noFill/>
        <a:ln w="9525" cap="flat" cmpd="sng" algn="ctr">
          <a:solidFill>
            <a:schemeClr val="dk1">
              <a:hueOff val="0"/>
              <a:satOff val="0"/>
              <a:lumOff val="0"/>
              <a:alphaOff val="0"/>
            </a:schemeClr>
          </a:solidFill>
          <a:prstDash val="dash"/>
        </a:ln>
        <a:effectLst/>
      </dgm:spPr>
    </dgm:pt>
    <dgm:pt modelId="{4E068F70-8202-4A71-A231-3D0B24D6705A}" type="pres">
      <dgm:prSet presAssocID="{183740F9-E74C-4E6D-98EA-3392ECBC0080}" presName="ConnectorPoint" presStyleLbl="alignNode1" presStyleIdx="1" presStyleCnt="6"/>
      <dgm:spPr/>
    </dgm:pt>
    <dgm:pt modelId="{64E65029-F7C2-4BA7-B230-0A62BBF5060C}" type="pres">
      <dgm:prSet presAssocID="{183740F9-E74C-4E6D-98EA-3392ECBC0080}" presName="EmptyPlaceHolder" presStyleCnt="0"/>
      <dgm:spPr/>
    </dgm:pt>
    <dgm:pt modelId="{8AD6CE92-6401-4A9B-A04E-D7CC349D7D1A}" type="pres">
      <dgm:prSet presAssocID="{46B742D2-A13E-4AB5-96AC-B664B85C3FE1}" presName="spaceBetweenRectangles" presStyleCnt="0"/>
      <dgm:spPr/>
    </dgm:pt>
    <dgm:pt modelId="{F7E1C430-0BFD-4C0E-9C8B-A9BD6538F766}" type="pres">
      <dgm:prSet presAssocID="{AE2CD923-50EC-4AA9-A1EF-2956AD741394}" presName="composite" presStyleCnt="0"/>
      <dgm:spPr/>
    </dgm:pt>
    <dgm:pt modelId="{EF46788E-A387-4E8B-A6DC-EF8ACEFC09B7}" type="pres">
      <dgm:prSet presAssocID="{AE2CD923-50EC-4AA9-A1EF-2956AD741394}" presName="L1TextContainer" presStyleLbl="revTx" presStyleIdx="2" presStyleCnt="6">
        <dgm:presLayoutVars>
          <dgm:chMax val="1"/>
          <dgm:chPref val="1"/>
          <dgm:bulletEnabled val="1"/>
        </dgm:presLayoutVars>
      </dgm:prSet>
      <dgm:spPr/>
    </dgm:pt>
    <dgm:pt modelId="{00F737C2-C5F0-4878-8A4B-7247AD609A25}" type="pres">
      <dgm:prSet presAssocID="{AE2CD923-50EC-4AA9-A1EF-2956AD741394}" presName="L2TextContainerWrapper" presStyleCnt="0">
        <dgm:presLayoutVars>
          <dgm:chMax val="0"/>
          <dgm:chPref val="0"/>
          <dgm:bulletEnabled val="1"/>
        </dgm:presLayoutVars>
      </dgm:prSet>
      <dgm:spPr/>
    </dgm:pt>
    <dgm:pt modelId="{246E139E-1C03-417A-869B-F1659C451402}" type="pres">
      <dgm:prSet presAssocID="{AE2CD923-50EC-4AA9-A1EF-2956AD741394}" presName="L2TextContainer" presStyleLbl="bgAcc1" presStyleIdx="2" presStyleCnt="6"/>
      <dgm:spPr/>
    </dgm:pt>
    <dgm:pt modelId="{77644698-9537-4388-9B24-EAB9D03A0419}" type="pres">
      <dgm:prSet presAssocID="{AE2CD923-50EC-4AA9-A1EF-2956AD741394}" presName="FlexibleEmptyPlaceHolder" presStyleCnt="0"/>
      <dgm:spPr/>
    </dgm:pt>
    <dgm:pt modelId="{D84C8D98-DE6A-4EAC-BEF4-1DFC098FE5EC}" type="pres">
      <dgm:prSet presAssocID="{AE2CD923-50EC-4AA9-A1EF-2956AD741394}" presName="ConnectLine" presStyleLbl="sibTrans1D1" presStyleIdx="2" presStyleCnt="6"/>
      <dgm:spPr>
        <a:noFill/>
        <a:ln w="9525" cap="flat" cmpd="sng" algn="ctr">
          <a:solidFill>
            <a:srgbClr val="74533D"/>
          </a:solidFill>
          <a:prstDash val="dash"/>
        </a:ln>
        <a:effectLst/>
      </dgm:spPr>
    </dgm:pt>
    <dgm:pt modelId="{AF42AC91-55AC-4626-AF6D-D69DB24DCABD}" type="pres">
      <dgm:prSet presAssocID="{AE2CD923-50EC-4AA9-A1EF-2956AD741394}" presName="ConnectorPoint" presStyleLbl="alignNode1" presStyleIdx="2" presStyleCnt="6"/>
      <dgm:spPr>
        <a:ln>
          <a:solidFill>
            <a:srgbClr val="74533D"/>
          </a:solidFill>
        </a:ln>
      </dgm:spPr>
    </dgm:pt>
    <dgm:pt modelId="{25FF6B17-A4E9-4D85-B9EB-44388837B7D2}" type="pres">
      <dgm:prSet presAssocID="{AE2CD923-50EC-4AA9-A1EF-2956AD741394}" presName="EmptyPlaceHolder" presStyleCnt="0"/>
      <dgm:spPr/>
    </dgm:pt>
    <dgm:pt modelId="{819885EC-4AA2-4E3A-9AE5-28E8ABEC4335}" type="pres">
      <dgm:prSet presAssocID="{788A1B59-5A02-4294-9B85-BC18FAFD11FF}" presName="spaceBetweenRectangles" presStyleCnt="0"/>
      <dgm:spPr/>
    </dgm:pt>
    <dgm:pt modelId="{881C9ECF-24CA-436D-A03E-114C7AEDF343}" type="pres">
      <dgm:prSet presAssocID="{F8E0C234-C688-4199-89FE-AC9FF7BE78BC}" presName="composite" presStyleCnt="0"/>
      <dgm:spPr/>
    </dgm:pt>
    <dgm:pt modelId="{47310A72-1154-409A-94D4-129C992AD063}" type="pres">
      <dgm:prSet presAssocID="{F8E0C234-C688-4199-89FE-AC9FF7BE78BC}" presName="L1TextContainer" presStyleLbl="revTx" presStyleIdx="3" presStyleCnt="6">
        <dgm:presLayoutVars>
          <dgm:chMax val="1"/>
          <dgm:chPref val="1"/>
          <dgm:bulletEnabled val="1"/>
        </dgm:presLayoutVars>
      </dgm:prSet>
      <dgm:spPr/>
    </dgm:pt>
    <dgm:pt modelId="{FC050A7D-2951-40E4-A7E5-52790CBD9156}" type="pres">
      <dgm:prSet presAssocID="{F8E0C234-C688-4199-89FE-AC9FF7BE78BC}" presName="L2TextContainerWrapper" presStyleCnt="0">
        <dgm:presLayoutVars>
          <dgm:chMax val="0"/>
          <dgm:chPref val="0"/>
          <dgm:bulletEnabled val="1"/>
        </dgm:presLayoutVars>
      </dgm:prSet>
      <dgm:spPr/>
    </dgm:pt>
    <dgm:pt modelId="{64DAA9BD-DD22-436B-9778-A5D3E03C8B9F}" type="pres">
      <dgm:prSet presAssocID="{F8E0C234-C688-4199-89FE-AC9FF7BE78BC}" presName="L2TextContainer" presStyleLbl="bgAcc1" presStyleIdx="3" presStyleCnt="6"/>
      <dgm:spPr/>
    </dgm:pt>
    <dgm:pt modelId="{C18D38DB-9953-407E-BC4E-46D33069D33F}" type="pres">
      <dgm:prSet presAssocID="{F8E0C234-C688-4199-89FE-AC9FF7BE78BC}" presName="FlexibleEmptyPlaceHolder" presStyleCnt="0"/>
      <dgm:spPr/>
    </dgm:pt>
    <dgm:pt modelId="{06AA294B-FE5B-4CA7-AF05-D0D0520CFBF1}" type="pres">
      <dgm:prSet presAssocID="{F8E0C234-C688-4199-89FE-AC9FF7BE78BC}" presName="ConnectLine" presStyleLbl="sibTrans1D1" presStyleIdx="3" presStyleCnt="6"/>
      <dgm:spPr>
        <a:noFill/>
        <a:ln w="9525" cap="flat" cmpd="sng" algn="ctr">
          <a:solidFill>
            <a:srgbClr val="74533D"/>
          </a:solidFill>
          <a:prstDash val="dash"/>
        </a:ln>
        <a:effectLst/>
      </dgm:spPr>
    </dgm:pt>
    <dgm:pt modelId="{B2907F61-A6D3-48D8-811F-DB0F9B65C460}" type="pres">
      <dgm:prSet presAssocID="{F8E0C234-C688-4199-89FE-AC9FF7BE78BC}" presName="ConnectorPoint" presStyleLbl="alignNode1" presStyleIdx="3" presStyleCnt="6"/>
      <dgm:spPr>
        <a:ln>
          <a:solidFill>
            <a:srgbClr val="74533D"/>
          </a:solidFill>
        </a:ln>
      </dgm:spPr>
    </dgm:pt>
    <dgm:pt modelId="{50C243AD-707B-42D7-B9CA-01AD576F2DE1}" type="pres">
      <dgm:prSet presAssocID="{F8E0C234-C688-4199-89FE-AC9FF7BE78BC}" presName="EmptyPlaceHolder" presStyleCnt="0"/>
      <dgm:spPr/>
    </dgm:pt>
    <dgm:pt modelId="{9FD86A4B-116B-4B39-89AC-C25EACC81962}" type="pres">
      <dgm:prSet presAssocID="{2B1A077E-A648-47B1-A4F7-E869F3E5AA2C}" presName="spaceBetweenRectangles" presStyleCnt="0"/>
      <dgm:spPr/>
    </dgm:pt>
    <dgm:pt modelId="{84AF5D2B-8AB3-4D5B-9575-96E3C60582E4}" type="pres">
      <dgm:prSet presAssocID="{49D22FFE-81E5-4A3D-8DB3-50DA85C34589}" presName="composite" presStyleCnt="0"/>
      <dgm:spPr/>
    </dgm:pt>
    <dgm:pt modelId="{8881E09D-A4ED-4B61-B971-DE05ED2551ED}" type="pres">
      <dgm:prSet presAssocID="{49D22FFE-81E5-4A3D-8DB3-50DA85C34589}" presName="L1TextContainer" presStyleLbl="revTx" presStyleIdx="4" presStyleCnt="6">
        <dgm:presLayoutVars>
          <dgm:chMax val="1"/>
          <dgm:chPref val="1"/>
          <dgm:bulletEnabled val="1"/>
        </dgm:presLayoutVars>
      </dgm:prSet>
      <dgm:spPr/>
    </dgm:pt>
    <dgm:pt modelId="{A0576251-AFE9-4FBD-98E6-80EB09A24CF6}" type="pres">
      <dgm:prSet presAssocID="{49D22FFE-81E5-4A3D-8DB3-50DA85C34589}" presName="L2TextContainerWrapper" presStyleCnt="0">
        <dgm:presLayoutVars>
          <dgm:chMax val="0"/>
          <dgm:chPref val="0"/>
          <dgm:bulletEnabled val="1"/>
        </dgm:presLayoutVars>
      </dgm:prSet>
      <dgm:spPr/>
    </dgm:pt>
    <dgm:pt modelId="{58D80C0D-D9B9-46A1-B43B-56D87C93F122}" type="pres">
      <dgm:prSet presAssocID="{49D22FFE-81E5-4A3D-8DB3-50DA85C34589}" presName="L2TextContainer" presStyleLbl="bgAcc1" presStyleIdx="4" presStyleCnt="6"/>
      <dgm:spPr/>
    </dgm:pt>
    <dgm:pt modelId="{FDC01138-D006-43A9-A3B4-28F0FCDA58F5}" type="pres">
      <dgm:prSet presAssocID="{49D22FFE-81E5-4A3D-8DB3-50DA85C34589}" presName="FlexibleEmptyPlaceHolder" presStyleCnt="0"/>
      <dgm:spPr/>
    </dgm:pt>
    <dgm:pt modelId="{6003F029-21FF-45F5-BDFE-36B4AB497B79}" type="pres">
      <dgm:prSet presAssocID="{49D22FFE-81E5-4A3D-8DB3-50DA85C34589}" presName="ConnectLine" presStyleLbl="sibTrans1D1" presStyleIdx="4" presStyleCnt="6"/>
      <dgm:spPr>
        <a:noFill/>
        <a:ln w="9525" cap="flat" cmpd="sng" algn="ctr">
          <a:solidFill>
            <a:srgbClr val="74533D"/>
          </a:solidFill>
          <a:prstDash val="dash"/>
        </a:ln>
        <a:effectLst/>
      </dgm:spPr>
    </dgm:pt>
    <dgm:pt modelId="{AF10FF5A-7238-4517-9B2A-0D6B7FF1C9DC}" type="pres">
      <dgm:prSet presAssocID="{49D22FFE-81E5-4A3D-8DB3-50DA85C34589}" presName="ConnectorPoint" presStyleLbl="alignNode1" presStyleIdx="4" presStyleCnt="6"/>
      <dgm:spPr>
        <a:ln>
          <a:solidFill>
            <a:srgbClr val="74533D"/>
          </a:solidFill>
        </a:ln>
      </dgm:spPr>
    </dgm:pt>
    <dgm:pt modelId="{4F86CD62-FB1A-4D11-AE86-8416EC98F4C1}" type="pres">
      <dgm:prSet presAssocID="{49D22FFE-81E5-4A3D-8DB3-50DA85C34589}" presName="EmptyPlaceHolder" presStyleCnt="0"/>
      <dgm:spPr/>
    </dgm:pt>
    <dgm:pt modelId="{41900A2E-FD6C-4274-B60D-D19DEF00D8EB}" type="pres">
      <dgm:prSet presAssocID="{4297748D-CA4C-4001-A1C9-5EA54436DC7E}" presName="spaceBetweenRectangles" presStyleCnt="0"/>
      <dgm:spPr/>
    </dgm:pt>
    <dgm:pt modelId="{5D22D0D4-63E0-4454-B3F7-999E678FC66F}" type="pres">
      <dgm:prSet presAssocID="{6EA69C30-B9BF-41EE-945A-B60A5B8D0FF1}" presName="composite" presStyleCnt="0"/>
      <dgm:spPr/>
    </dgm:pt>
    <dgm:pt modelId="{E7D4846E-D59F-4878-8B96-3C11661DB2BE}" type="pres">
      <dgm:prSet presAssocID="{6EA69C30-B9BF-41EE-945A-B60A5B8D0FF1}" presName="L1TextContainer" presStyleLbl="revTx" presStyleIdx="5" presStyleCnt="6">
        <dgm:presLayoutVars>
          <dgm:chMax val="1"/>
          <dgm:chPref val="1"/>
          <dgm:bulletEnabled val="1"/>
        </dgm:presLayoutVars>
      </dgm:prSet>
      <dgm:spPr/>
    </dgm:pt>
    <dgm:pt modelId="{685EE47C-30AB-4237-B4E7-AE126E053A61}" type="pres">
      <dgm:prSet presAssocID="{6EA69C30-B9BF-41EE-945A-B60A5B8D0FF1}" presName="L2TextContainerWrapper" presStyleCnt="0">
        <dgm:presLayoutVars>
          <dgm:chMax val="0"/>
          <dgm:chPref val="0"/>
          <dgm:bulletEnabled val="1"/>
        </dgm:presLayoutVars>
      </dgm:prSet>
      <dgm:spPr/>
    </dgm:pt>
    <dgm:pt modelId="{1016FD59-BA9A-470C-97FE-FAADD6577CA5}" type="pres">
      <dgm:prSet presAssocID="{6EA69C30-B9BF-41EE-945A-B60A5B8D0FF1}" presName="L2TextContainer" presStyleLbl="bgAcc1" presStyleIdx="5" presStyleCnt="6"/>
      <dgm:spPr/>
    </dgm:pt>
    <dgm:pt modelId="{7E979E54-65D6-460F-AFBF-E5186182FA29}" type="pres">
      <dgm:prSet presAssocID="{6EA69C30-B9BF-41EE-945A-B60A5B8D0FF1}" presName="FlexibleEmptyPlaceHolder" presStyleCnt="0"/>
      <dgm:spPr/>
    </dgm:pt>
    <dgm:pt modelId="{94E76DF4-2041-4C08-9B7F-895B59A54EF8}" type="pres">
      <dgm:prSet presAssocID="{6EA69C30-B9BF-41EE-945A-B60A5B8D0FF1}" presName="ConnectLine" presStyleLbl="sibTrans1D1" presStyleIdx="5" presStyleCnt="6"/>
      <dgm:spPr>
        <a:noFill/>
        <a:ln w="9525" cap="flat" cmpd="sng" algn="ctr">
          <a:solidFill>
            <a:srgbClr val="74533D"/>
          </a:solidFill>
          <a:prstDash val="dash"/>
        </a:ln>
        <a:effectLst/>
      </dgm:spPr>
    </dgm:pt>
    <dgm:pt modelId="{B4D34F28-766B-45FB-B9D2-E0D103B2F383}" type="pres">
      <dgm:prSet presAssocID="{6EA69C30-B9BF-41EE-945A-B60A5B8D0FF1}" presName="ConnectorPoint" presStyleLbl="alignNode1" presStyleIdx="5" presStyleCnt="6"/>
      <dgm:spPr>
        <a:ln>
          <a:solidFill>
            <a:srgbClr val="74533D"/>
          </a:solidFill>
        </a:ln>
      </dgm:spPr>
    </dgm:pt>
    <dgm:pt modelId="{1DCE995E-E162-47FD-A24C-53102CEA2CD2}" type="pres">
      <dgm:prSet presAssocID="{6EA69C30-B9BF-41EE-945A-B60A5B8D0FF1}" presName="EmptyPlaceHolder" presStyleCnt="0"/>
      <dgm:spPr/>
    </dgm:pt>
  </dgm:ptLst>
  <dgm:cxnLst>
    <dgm:cxn modelId="{DE0E6C02-A769-4E90-92CB-759F137F941C}" type="presOf" srcId="{D8C576E0-3EDB-4925-A9CE-645324030A27}" destId="{246E139E-1C03-417A-869B-F1659C451402}" srcOrd="0" destOrd="0" presId="urn:microsoft.com/office/officeart/2016/7/layout/BasicTimeline"/>
    <dgm:cxn modelId="{F1451C0C-D2D7-4CA5-ABE9-AE02FB5F9494}" type="presOf" srcId="{709CCB7F-B31D-47CD-A81C-F5127F2C42FB}" destId="{1016FD59-BA9A-470C-97FE-FAADD6577CA5}" srcOrd="0" destOrd="0" presId="urn:microsoft.com/office/officeart/2016/7/layout/BasicTimeline"/>
    <dgm:cxn modelId="{2946051D-413D-439A-B1F8-45F986B424E4}" srcId="{AE2CD923-50EC-4AA9-A1EF-2956AD741394}" destId="{D8C576E0-3EDB-4925-A9CE-645324030A27}" srcOrd="0" destOrd="0" parTransId="{49EABC10-3196-4165-807A-1604C58C370A}" sibTransId="{DA74D7C2-4C3E-432A-B73B-BE22E03151CB}"/>
    <dgm:cxn modelId="{F2636226-FA2D-40A9-BA04-4041EBA97D82}" type="presOf" srcId="{F8E0C234-C688-4199-89FE-AC9FF7BE78BC}" destId="{47310A72-1154-409A-94D4-129C992AD063}" srcOrd="0" destOrd="0" presId="urn:microsoft.com/office/officeart/2016/7/layout/BasicTimeline"/>
    <dgm:cxn modelId="{E5356229-3AED-4874-8EDF-47714AF2DF03}" type="presOf" srcId="{49D22FFE-81E5-4A3D-8DB3-50DA85C34589}" destId="{8881E09D-A4ED-4B61-B971-DE05ED2551ED}" srcOrd="0" destOrd="0" presId="urn:microsoft.com/office/officeart/2016/7/layout/BasicTimeline"/>
    <dgm:cxn modelId="{990E4533-47EB-4924-A96A-DF335CD665EF}" srcId="{883B027C-1FF3-48F8-9CEA-9521B384C9E4}" destId="{183740F9-E74C-4E6D-98EA-3392ECBC0080}" srcOrd="1" destOrd="0" parTransId="{33A5E325-EEFA-421A-8902-300B52B3A574}" sibTransId="{46B742D2-A13E-4AB5-96AC-B664B85C3FE1}"/>
    <dgm:cxn modelId="{9E1D7634-C7CC-4A2E-B854-905AC8B7ACCE}" srcId="{883B027C-1FF3-48F8-9CEA-9521B384C9E4}" destId="{49D22FFE-81E5-4A3D-8DB3-50DA85C34589}" srcOrd="4" destOrd="0" parTransId="{F812BAE2-9996-4F48-8A97-329DB984F9B4}" sibTransId="{4297748D-CA4C-4001-A1C9-5EA54436DC7E}"/>
    <dgm:cxn modelId="{707D6E63-0AE3-4DF3-B07A-C727B11DD643}" type="presOf" srcId="{883B027C-1FF3-48F8-9CEA-9521B384C9E4}" destId="{2FFE71B9-2344-41C2-87B6-D2FD9BCAD0AF}" srcOrd="0" destOrd="0" presId="urn:microsoft.com/office/officeart/2016/7/layout/BasicTimeline"/>
    <dgm:cxn modelId="{DEDC6D65-234F-4A13-8851-EF63DEAC7486}" type="presOf" srcId="{1D94B162-A864-4E94-8DCF-58BB46F16A60}" destId="{68020741-628B-48A0-A161-AAB67D689FEA}" srcOrd="0" destOrd="0" presId="urn:microsoft.com/office/officeart/2016/7/layout/BasicTimeline"/>
    <dgm:cxn modelId="{A01D2D47-CEB8-4C82-BD2E-70DD5CFFA5A0}" type="presOf" srcId="{9D1F2842-8CCB-4806-9418-6CD516D212C2}" destId="{18EC903F-E6ED-42E4-8569-7DD4E452D4A3}" srcOrd="0" destOrd="0" presId="urn:microsoft.com/office/officeart/2016/7/layout/BasicTimeline"/>
    <dgm:cxn modelId="{D124C159-1A32-4F13-8B30-5750EDE3186D}" srcId="{49D22FFE-81E5-4A3D-8DB3-50DA85C34589}" destId="{4E428343-B531-470C-BAF9-A3B2A1F7AF31}" srcOrd="0" destOrd="0" parTransId="{5929371C-B08E-4A59-B02D-26FD4EB7C717}" sibTransId="{BC9F7596-70AD-44BB-B142-0ED6B7C62702}"/>
    <dgm:cxn modelId="{6ED64488-0019-49C4-B1A6-B17F9A43FE95}" srcId="{33A86253-E4A3-4201-9E40-84629640794B}" destId="{9D1F2842-8CCB-4806-9418-6CD516D212C2}" srcOrd="0" destOrd="0" parTransId="{D652D89B-E5BE-403B-B265-D2E1AE33CB43}" sibTransId="{8039891C-B6EF-4534-8DC2-60E7DF9B82B6}"/>
    <dgm:cxn modelId="{D96186AD-5AD6-4389-9D3A-089DD373BF35}" type="presOf" srcId="{33A86253-E4A3-4201-9E40-84629640794B}" destId="{EE2E7D33-1728-4A55-95AD-DDDB8CB89550}" srcOrd="0" destOrd="0" presId="urn:microsoft.com/office/officeart/2016/7/layout/BasicTimeline"/>
    <dgm:cxn modelId="{67FC2BB0-16DC-4085-9478-66991902F554}" type="presOf" srcId="{AE2CD923-50EC-4AA9-A1EF-2956AD741394}" destId="{EF46788E-A387-4E8B-A6DC-EF8ACEFC09B7}" srcOrd="0" destOrd="0" presId="urn:microsoft.com/office/officeart/2016/7/layout/BasicTimeline"/>
    <dgm:cxn modelId="{965C3EB3-B00C-4B6F-97AD-20574CA628AE}" srcId="{883B027C-1FF3-48F8-9CEA-9521B384C9E4}" destId="{AE2CD923-50EC-4AA9-A1EF-2956AD741394}" srcOrd="2" destOrd="0" parTransId="{8F12B92D-FD2D-4E7C-A501-E9C826ABDD5A}" sibTransId="{788A1B59-5A02-4294-9B85-BC18FAFD11FF}"/>
    <dgm:cxn modelId="{1AAF07B9-5BFB-4291-B410-3EFE59E86CB0}" srcId="{183740F9-E74C-4E6D-98EA-3392ECBC0080}" destId="{1D94B162-A864-4E94-8DCF-58BB46F16A60}" srcOrd="0" destOrd="0" parTransId="{9EA017C7-72A8-4862-998F-6CF2F784CD0E}" sibTransId="{169F73C0-7B01-458B-BB54-0A6EC7084452}"/>
    <dgm:cxn modelId="{F6A50AC8-BE9E-470E-A49E-54DADF5D3DC2}" type="presOf" srcId="{4E428343-B531-470C-BAF9-A3B2A1F7AF31}" destId="{58D80C0D-D9B9-46A1-B43B-56D87C93F122}" srcOrd="0" destOrd="0" presId="urn:microsoft.com/office/officeart/2016/7/layout/BasicTimeline"/>
    <dgm:cxn modelId="{4F8D3CD3-EABA-4583-96D5-DFA0098E55B6}" type="presOf" srcId="{3414DE9D-A1AB-4D96-B0C2-B64BF045DE09}" destId="{64DAA9BD-DD22-436B-9778-A5D3E03C8B9F}" srcOrd="0" destOrd="0" presId="urn:microsoft.com/office/officeart/2016/7/layout/BasicTimeline"/>
    <dgm:cxn modelId="{D31C55D7-7335-47FB-A3EF-A31DDA9DAFD3}" type="presOf" srcId="{183740F9-E74C-4E6D-98EA-3392ECBC0080}" destId="{121F82E0-14AF-47C4-8115-188E5038AE8B}" srcOrd="0" destOrd="0" presId="urn:microsoft.com/office/officeart/2016/7/layout/BasicTimeline"/>
    <dgm:cxn modelId="{8BF4EDDB-CC79-4DDD-BD2F-18A179F04513}" srcId="{F8E0C234-C688-4199-89FE-AC9FF7BE78BC}" destId="{3414DE9D-A1AB-4D96-B0C2-B64BF045DE09}" srcOrd="0" destOrd="0" parTransId="{33AF88D6-4A4A-45FA-BEDC-DBFB31CC628C}" sibTransId="{73161918-AD74-4DBA-8091-7CAA0B059CB9}"/>
    <dgm:cxn modelId="{CD15F5E1-265C-46FC-B1D5-90FCF22AA477}" srcId="{883B027C-1FF3-48F8-9CEA-9521B384C9E4}" destId="{6EA69C30-B9BF-41EE-945A-B60A5B8D0FF1}" srcOrd="5" destOrd="0" parTransId="{7D4FD391-8F97-479D-85C1-E08E9FF03FED}" sibTransId="{C07223CA-20DD-4228-A6D8-E6974E9EF9A0}"/>
    <dgm:cxn modelId="{6D1CAEE3-5DCF-4862-A86F-7239DC1D088B}" srcId="{883B027C-1FF3-48F8-9CEA-9521B384C9E4}" destId="{F8E0C234-C688-4199-89FE-AC9FF7BE78BC}" srcOrd="3" destOrd="0" parTransId="{E8E6B07F-9A65-46E0-B115-6B111005ED04}" sibTransId="{2B1A077E-A648-47B1-A4F7-E869F3E5AA2C}"/>
    <dgm:cxn modelId="{412BCCE4-8BA7-4561-B17C-2A9EF311259D}" srcId="{6EA69C30-B9BF-41EE-945A-B60A5B8D0FF1}" destId="{709CCB7F-B31D-47CD-A81C-F5127F2C42FB}" srcOrd="0" destOrd="0" parTransId="{50279119-4E66-4ADE-879B-965F01D4F1AB}" sibTransId="{09B345C1-12AD-484A-AB68-E9CC016D7677}"/>
    <dgm:cxn modelId="{DFD7CBEA-6D66-4787-9F22-C3D9837BB715}" srcId="{883B027C-1FF3-48F8-9CEA-9521B384C9E4}" destId="{33A86253-E4A3-4201-9E40-84629640794B}" srcOrd="0" destOrd="0" parTransId="{3266F2A3-1AEA-4860-88FE-13B9C07F71F1}" sibTransId="{6C7ECAC7-7949-446E-92B2-FAE0FD3F74A3}"/>
    <dgm:cxn modelId="{A656E1F3-6143-4A61-9F4E-A488CC275FD5}" type="presOf" srcId="{6EA69C30-B9BF-41EE-945A-B60A5B8D0FF1}" destId="{E7D4846E-D59F-4878-8B96-3C11661DB2BE}" srcOrd="0" destOrd="0" presId="urn:microsoft.com/office/officeart/2016/7/layout/BasicTimeline"/>
    <dgm:cxn modelId="{323E2576-0812-48B7-B0DF-945B4F81B25A}" type="presParOf" srcId="{2FFE71B9-2344-41C2-87B6-D2FD9BCAD0AF}" destId="{10B90110-F062-49E6-99C8-81982FF263F8}" srcOrd="0" destOrd="0" presId="urn:microsoft.com/office/officeart/2016/7/layout/BasicTimeline"/>
    <dgm:cxn modelId="{4D359F56-E4EF-4C96-9EA4-813EC5D56103}" type="presParOf" srcId="{2FFE71B9-2344-41C2-87B6-D2FD9BCAD0AF}" destId="{4C8237BA-B186-461C-AA3E-432297A19E9F}" srcOrd="1" destOrd="0" presId="urn:microsoft.com/office/officeart/2016/7/layout/BasicTimeline"/>
    <dgm:cxn modelId="{657AA55E-EA63-4E8D-A89E-F08A30EACC5A}" type="presParOf" srcId="{4C8237BA-B186-461C-AA3E-432297A19E9F}" destId="{79E48AB0-96E9-4C65-AEA6-4B329B6B6027}" srcOrd="0" destOrd="0" presId="urn:microsoft.com/office/officeart/2016/7/layout/BasicTimeline"/>
    <dgm:cxn modelId="{03D34893-6FF3-4C73-92DE-FFF4D1F756C9}" type="presParOf" srcId="{79E48AB0-96E9-4C65-AEA6-4B329B6B6027}" destId="{EE2E7D33-1728-4A55-95AD-DDDB8CB89550}" srcOrd="0" destOrd="0" presId="urn:microsoft.com/office/officeart/2016/7/layout/BasicTimeline"/>
    <dgm:cxn modelId="{2D7B276A-0C88-4FE7-9AC1-22FAABA7A1A9}" type="presParOf" srcId="{79E48AB0-96E9-4C65-AEA6-4B329B6B6027}" destId="{F74B464C-E60F-456F-BF1E-5AEB93CEA43B}" srcOrd="1" destOrd="0" presId="urn:microsoft.com/office/officeart/2016/7/layout/BasicTimeline"/>
    <dgm:cxn modelId="{1C9114C9-D9EF-416C-8D07-FD27CDEBC904}" type="presParOf" srcId="{F74B464C-E60F-456F-BF1E-5AEB93CEA43B}" destId="{18EC903F-E6ED-42E4-8569-7DD4E452D4A3}" srcOrd="0" destOrd="0" presId="urn:microsoft.com/office/officeart/2016/7/layout/BasicTimeline"/>
    <dgm:cxn modelId="{2AE54814-ED7E-4FAB-9AC4-54C903C88BD5}" type="presParOf" srcId="{F74B464C-E60F-456F-BF1E-5AEB93CEA43B}" destId="{7C1F6F45-64C2-4324-B00F-6CAB1E04DC69}" srcOrd="1" destOrd="0" presId="urn:microsoft.com/office/officeart/2016/7/layout/BasicTimeline"/>
    <dgm:cxn modelId="{4D620A55-C02C-4FF7-B5AD-BF05FA766929}" type="presParOf" srcId="{79E48AB0-96E9-4C65-AEA6-4B329B6B6027}" destId="{2CD8E6D1-0D83-433F-A458-498403AF7B5B}" srcOrd="2" destOrd="0" presId="urn:microsoft.com/office/officeart/2016/7/layout/BasicTimeline"/>
    <dgm:cxn modelId="{36E55A91-C5F9-4D67-9C4D-7CB58DDF5C58}" type="presParOf" srcId="{79E48AB0-96E9-4C65-AEA6-4B329B6B6027}" destId="{0C13208E-9935-421A-AB54-A79CAEE04B3A}" srcOrd="3" destOrd="0" presId="urn:microsoft.com/office/officeart/2016/7/layout/BasicTimeline"/>
    <dgm:cxn modelId="{15D9A92B-3B48-4BF3-B9EF-931AB1916E9E}" type="presParOf" srcId="{79E48AB0-96E9-4C65-AEA6-4B329B6B6027}" destId="{CEC753F4-E49F-4B30-B9D0-5EAAB284B111}" srcOrd="4" destOrd="0" presId="urn:microsoft.com/office/officeart/2016/7/layout/BasicTimeline"/>
    <dgm:cxn modelId="{1A1EBFEC-C54D-4777-9B77-AFA20C16CA15}" type="presParOf" srcId="{4C8237BA-B186-461C-AA3E-432297A19E9F}" destId="{9993C4E0-F05A-40EF-8487-6F08460CD898}" srcOrd="1" destOrd="0" presId="urn:microsoft.com/office/officeart/2016/7/layout/BasicTimeline"/>
    <dgm:cxn modelId="{89EAF798-707F-4834-B097-22E0113B6190}" type="presParOf" srcId="{4C8237BA-B186-461C-AA3E-432297A19E9F}" destId="{E36A90DD-6C0B-44F7-8DA0-192466AAE803}" srcOrd="2" destOrd="0" presId="urn:microsoft.com/office/officeart/2016/7/layout/BasicTimeline"/>
    <dgm:cxn modelId="{673DDA95-2492-47C2-B23D-8E514ADAB875}" type="presParOf" srcId="{E36A90DD-6C0B-44F7-8DA0-192466AAE803}" destId="{121F82E0-14AF-47C4-8115-188E5038AE8B}" srcOrd="0" destOrd="0" presId="urn:microsoft.com/office/officeart/2016/7/layout/BasicTimeline"/>
    <dgm:cxn modelId="{65F5188B-4A44-49EF-A987-B9A4FBEB269B}" type="presParOf" srcId="{E36A90DD-6C0B-44F7-8DA0-192466AAE803}" destId="{BFD96139-6A24-438E-9044-9FFB1663937C}" srcOrd="1" destOrd="0" presId="urn:microsoft.com/office/officeart/2016/7/layout/BasicTimeline"/>
    <dgm:cxn modelId="{A95981BF-3184-4DE4-8B0A-C7B4B52F1957}" type="presParOf" srcId="{BFD96139-6A24-438E-9044-9FFB1663937C}" destId="{68020741-628B-48A0-A161-AAB67D689FEA}" srcOrd="0" destOrd="0" presId="urn:microsoft.com/office/officeart/2016/7/layout/BasicTimeline"/>
    <dgm:cxn modelId="{EFEE3625-0067-45C1-A0B9-714B2881D36B}" type="presParOf" srcId="{BFD96139-6A24-438E-9044-9FFB1663937C}" destId="{DEA58EFC-DAE1-48C1-8E32-7E4B51002FB5}" srcOrd="1" destOrd="0" presId="urn:microsoft.com/office/officeart/2016/7/layout/BasicTimeline"/>
    <dgm:cxn modelId="{596A314C-EA71-424B-8F01-B22D784F301A}" type="presParOf" srcId="{E36A90DD-6C0B-44F7-8DA0-192466AAE803}" destId="{FCA86B34-6482-487E-8AE3-E61FAC846502}" srcOrd="2" destOrd="0" presId="urn:microsoft.com/office/officeart/2016/7/layout/BasicTimeline"/>
    <dgm:cxn modelId="{501497EE-AB26-4E24-8EAA-C21B0215DDD7}" type="presParOf" srcId="{E36A90DD-6C0B-44F7-8DA0-192466AAE803}" destId="{4E068F70-8202-4A71-A231-3D0B24D6705A}" srcOrd="3" destOrd="0" presId="urn:microsoft.com/office/officeart/2016/7/layout/BasicTimeline"/>
    <dgm:cxn modelId="{CF966CE6-42C6-4A08-99DE-278A11CFFF73}" type="presParOf" srcId="{E36A90DD-6C0B-44F7-8DA0-192466AAE803}" destId="{64E65029-F7C2-4BA7-B230-0A62BBF5060C}" srcOrd="4" destOrd="0" presId="urn:microsoft.com/office/officeart/2016/7/layout/BasicTimeline"/>
    <dgm:cxn modelId="{03F41AF6-3142-43E5-AF1C-974865F24102}" type="presParOf" srcId="{4C8237BA-B186-461C-AA3E-432297A19E9F}" destId="{8AD6CE92-6401-4A9B-A04E-D7CC349D7D1A}" srcOrd="3" destOrd="0" presId="urn:microsoft.com/office/officeart/2016/7/layout/BasicTimeline"/>
    <dgm:cxn modelId="{9CB3E527-C20F-4FA5-97C9-ECF53D02CAEC}" type="presParOf" srcId="{4C8237BA-B186-461C-AA3E-432297A19E9F}" destId="{F7E1C430-0BFD-4C0E-9C8B-A9BD6538F766}" srcOrd="4" destOrd="0" presId="urn:microsoft.com/office/officeart/2016/7/layout/BasicTimeline"/>
    <dgm:cxn modelId="{D1CDAFDC-53CC-4B58-875E-5F81FE086171}" type="presParOf" srcId="{F7E1C430-0BFD-4C0E-9C8B-A9BD6538F766}" destId="{EF46788E-A387-4E8B-A6DC-EF8ACEFC09B7}" srcOrd="0" destOrd="0" presId="urn:microsoft.com/office/officeart/2016/7/layout/BasicTimeline"/>
    <dgm:cxn modelId="{E7FE5466-06E0-47C2-B105-F2D96114EC05}" type="presParOf" srcId="{F7E1C430-0BFD-4C0E-9C8B-A9BD6538F766}" destId="{00F737C2-C5F0-4878-8A4B-7247AD609A25}" srcOrd="1" destOrd="0" presId="urn:microsoft.com/office/officeart/2016/7/layout/BasicTimeline"/>
    <dgm:cxn modelId="{6BA7389E-62CE-49C3-992F-5EFC57846153}" type="presParOf" srcId="{00F737C2-C5F0-4878-8A4B-7247AD609A25}" destId="{246E139E-1C03-417A-869B-F1659C451402}" srcOrd="0" destOrd="0" presId="urn:microsoft.com/office/officeart/2016/7/layout/BasicTimeline"/>
    <dgm:cxn modelId="{0ADE84DB-E229-447D-A91F-3E08A994B95C}" type="presParOf" srcId="{00F737C2-C5F0-4878-8A4B-7247AD609A25}" destId="{77644698-9537-4388-9B24-EAB9D03A0419}" srcOrd="1" destOrd="0" presId="urn:microsoft.com/office/officeart/2016/7/layout/BasicTimeline"/>
    <dgm:cxn modelId="{BC68BCF4-6DB8-4882-BFB6-1052F9EC1937}" type="presParOf" srcId="{F7E1C430-0BFD-4C0E-9C8B-A9BD6538F766}" destId="{D84C8D98-DE6A-4EAC-BEF4-1DFC098FE5EC}" srcOrd="2" destOrd="0" presId="urn:microsoft.com/office/officeart/2016/7/layout/BasicTimeline"/>
    <dgm:cxn modelId="{4155BAE1-B8E0-4EEE-B331-99BCAB7095C3}" type="presParOf" srcId="{F7E1C430-0BFD-4C0E-9C8B-A9BD6538F766}" destId="{AF42AC91-55AC-4626-AF6D-D69DB24DCABD}" srcOrd="3" destOrd="0" presId="urn:microsoft.com/office/officeart/2016/7/layout/BasicTimeline"/>
    <dgm:cxn modelId="{AF45A8C3-2BE4-44D3-9ACB-3563812B437E}" type="presParOf" srcId="{F7E1C430-0BFD-4C0E-9C8B-A9BD6538F766}" destId="{25FF6B17-A4E9-4D85-B9EB-44388837B7D2}" srcOrd="4" destOrd="0" presId="urn:microsoft.com/office/officeart/2016/7/layout/BasicTimeline"/>
    <dgm:cxn modelId="{CA833FC3-696A-4625-848E-002351FFC670}" type="presParOf" srcId="{4C8237BA-B186-461C-AA3E-432297A19E9F}" destId="{819885EC-4AA2-4E3A-9AE5-28E8ABEC4335}" srcOrd="5" destOrd="0" presId="urn:microsoft.com/office/officeart/2016/7/layout/BasicTimeline"/>
    <dgm:cxn modelId="{CBD78DDA-6083-4FEC-9E48-E1D5D389903E}" type="presParOf" srcId="{4C8237BA-B186-461C-AA3E-432297A19E9F}" destId="{881C9ECF-24CA-436D-A03E-114C7AEDF343}" srcOrd="6" destOrd="0" presId="urn:microsoft.com/office/officeart/2016/7/layout/BasicTimeline"/>
    <dgm:cxn modelId="{9E5BA92D-B586-42D7-8A8E-194D1E4D3E23}" type="presParOf" srcId="{881C9ECF-24CA-436D-A03E-114C7AEDF343}" destId="{47310A72-1154-409A-94D4-129C992AD063}" srcOrd="0" destOrd="0" presId="urn:microsoft.com/office/officeart/2016/7/layout/BasicTimeline"/>
    <dgm:cxn modelId="{85E5873B-F1CE-4A3E-A1A0-F51A018BE3FD}" type="presParOf" srcId="{881C9ECF-24CA-436D-A03E-114C7AEDF343}" destId="{FC050A7D-2951-40E4-A7E5-52790CBD9156}" srcOrd="1" destOrd="0" presId="urn:microsoft.com/office/officeart/2016/7/layout/BasicTimeline"/>
    <dgm:cxn modelId="{D4A7CDDD-2AB1-446A-9921-A446BC10A417}" type="presParOf" srcId="{FC050A7D-2951-40E4-A7E5-52790CBD9156}" destId="{64DAA9BD-DD22-436B-9778-A5D3E03C8B9F}" srcOrd="0" destOrd="0" presId="urn:microsoft.com/office/officeart/2016/7/layout/BasicTimeline"/>
    <dgm:cxn modelId="{7512F03E-6585-4561-A574-43072EB47F18}" type="presParOf" srcId="{FC050A7D-2951-40E4-A7E5-52790CBD9156}" destId="{C18D38DB-9953-407E-BC4E-46D33069D33F}" srcOrd="1" destOrd="0" presId="urn:microsoft.com/office/officeart/2016/7/layout/BasicTimeline"/>
    <dgm:cxn modelId="{EF6B4C44-CAB5-47B2-9C1D-E35BEA1E47FE}" type="presParOf" srcId="{881C9ECF-24CA-436D-A03E-114C7AEDF343}" destId="{06AA294B-FE5B-4CA7-AF05-D0D0520CFBF1}" srcOrd="2" destOrd="0" presId="urn:microsoft.com/office/officeart/2016/7/layout/BasicTimeline"/>
    <dgm:cxn modelId="{317CD30F-D1A7-446C-B54B-A1AADB826E00}" type="presParOf" srcId="{881C9ECF-24CA-436D-A03E-114C7AEDF343}" destId="{B2907F61-A6D3-48D8-811F-DB0F9B65C460}" srcOrd="3" destOrd="0" presId="urn:microsoft.com/office/officeart/2016/7/layout/BasicTimeline"/>
    <dgm:cxn modelId="{E3F71FC8-4DFD-448B-A5BC-8238FA96AFF2}" type="presParOf" srcId="{881C9ECF-24CA-436D-A03E-114C7AEDF343}" destId="{50C243AD-707B-42D7-B9CA-01AD576F2DE1}" srcOrd="4" destOrd="0" presId="urn:microsoft.com/office/officeart/2016/7/layout/BasicTimeline"/>
    <dgm:cxn modelId="{45BF1728-DCAC-4D83-9C44-BB5D071C882A}" type="presParOf" srcId="{4C8237BA-B186-461C-AA3E-432297A19E9F}" destId="{9FD86A4B-116B-4B39-89AC-C25EACC81962}" srcOrd="7" destOrd="0" presId="urn:microsoft.com/office/officeart/2016/7/layout/BasicTimeline"/>
    <dgm:cxn modelId="{8F9DF417-2A1C-40D4-89EF-2A747E6B7C87}" type="presParOf" srcId="{4C8237BA-B186-461C-AA3E-432297A19E9F}" destId="{84AF5D2B-8AB3-4D5B-9575-96E3C60582E4}" srcOrd="8" destOrd="0" presId="urn:microsoft.com/office/officeart/2016/7/layout/BasicTimeline"/>
    <dgm:cxn modelId="{C040FFF6-239D-44B2-8145-00E12D324F9B}" type="presParOf" srcId="{84AF5D2B-8AB3-4D5B-9575-96E3C60582E4}" destId="{8881E09D-A4ED-4B61-B971-DE05ED2551ED}" srcOrd="0" destOrd="0" presId="urn:microsoft.com/office/officeart/2016/7/layout/BasicTimeline"/>
    <dgm:cxn modelId="{C7FEDBD4-6DC4-4B23-80C0-1CD821491FBB}" type="presParOf" srcId="{84AF5D2B-8AB3-4D5B-9575-96E3C60582E4}" destId="{A0576251-AFE9-4FBD-98E6-80EB09A24CF6}" srcOrd="1" destOrd="0" presId="urn:microsoft.com/office/officeart/2016/7/layout/BasicTimeline"/>
    <dgm:cxn modelId="{1C35820D-4543-45F6-AD49-73C45EC2CFAE}" type="presParOf" srcId="{A0576251-AFE9-4FBD-98E6-80EB09A24CF6}" destId="{58D80C0D-D9B9-46A1-B43B-56D87C93F122}" srcOrd="0" destOrd="0" presId="urn:microsoft.com/office/officeart/2016/7/layout/BasicTimeline"/>
    <dgm:cxn modelId="{DC3A0E11-BCE2-40F9-89C7-871BA194361B}" type="presParOf" srcId="{A0576251-AFE9-4FBD-98E6-80EB09A24CF6}" destId="{FDC01138-D006-43A9-A3B4-28F0FCDA58F5}" srcOrd="1" destOrd="0" presId="urn:microsoft.com/office/officeart/2016/7/layout/BasicTimeline"/>
    <dgm:cxn modelId="{D465DD84-B025-4B2F-8589-6AF32C34A737}" type="presParOf" srcId="{84AF5D2B-8AB3-4D5B-9575-96E3C60582E4}" destId="{6003F029-21FF-45F5-BDFE-36B4AB497B79}" srcOrd="2" destOrd="0" presId="urn:microsoft.com/office/officeart/2016/7/layout/BasicTimeline"/>
    <dgm:cxn modelId="{5D6E94BB-3EBA-4C81-B09A-9F904A7459B3}" type="presParOf" srcId="{84AF5D2B-8AB3-4D5B-9575-96E3C60582E4}" destId="{AF10FF5A-7238-4517-9B2A-0D6B7FF1C9DC}" srcOrd="3" destOrd="0" presId="urn:microsoft.com/office/officeart/2016/7/layout/BasicTimeline"/>
    <dgm:cxn modelId="{44A406B3-659A-4A90-89E6-8A7577FE3F52}" type="presParOf" srcId="{84AF5D2B-8AB3-4D5B-9575-96E3C60582E4}" destId="{4F86CD62-FB1A-4D11-AE86-8416EC98F4C1}" srcOrd="4" destOrd="0" presId="urn:microsoft.com/office/officeart/2016/7/layout/BasicTimeline"/>
    <dgm:cxn modelId="{44CD99B8-D2A0-4D82-9855-82563A2C90AD}" type="presParOf" srcId="{4C8237BA-B186-461C-AA3E-432297A19E9F}" destId="{41900A2E-FD6C-4274-B60D-D19DEF00D8EB}" srcOrd="9" destOrd="0" presId="urn:microsoft.com/office/officeart/2016/7/layout/BasicTimeline"/>
    <dgm:cxn modelId="{CFAF9ABD-5757-450F-A49B-6EC3402D9C97}" type="presParOf" srcId="{4C8237BA-B186-461C-AA3E-432297A19E9F}" destId="{5D22D0D4-63E0-4454-B3F7-999E678FC66F}" srcOrd="10" destOrd="0" presId="urn:microsoft.com/office/officeart/2016/7/layout/BasicTimeline"/>
    <dgm:cxn modelId="{04DA735B-484B-4FB9-BBE3-8D40F1CD00A5}" type="presParOf" srcId="{5D22D0D4-63E0-4454-B3F7-999E678FC66F}" destId="{E7D4846E-D59F-4878-8B96-3C11661DB2BE}" srcOrd="0" destOrd="0" presId="urn:microsoft.com/office/officeart/2016/7/layout/BasicTimeline"/>
    <dgm:cxn modelId="{243E432D-F3BB-42E2-B096-95E438FAAE94}" type="presParOf" srcId="{5D22D0D4-63E0-4454-B3F7-999E678FC66F}" destId="{685EE47C-30AB-4237-B4E7-AE126E053A61}" srcOrd="1" destOrd="0" presId="urn:microsoft.com/office/officeart/2016/7/layout/BasicTimeline"/>
    <dgm:cxn modelId="{5A040D81-D679-4D62-8388-1EF63B631D3D}" type="presParOf" srcId="{685EE47C-30AB-4237-B4E7-AE126E053A61}" destId="{1016FD59-BA9A-470C-97FE-FAADD6577CA5}" srcOrd="0" destOrd="0" presId="urn:microsoft.com/office/officeart/2016/7/layout/BasicTimeline"/>
    <dgm:cxn modelId="{8CCEBD95-5B5D-4FFD-9ED4-B1943040ABCF}" type="presParOf" srcId="{685EE47C-30AB-4237-B4E7-AE126E053A61}" destId="{7E979E54-65D6-460F-AFBF-E5186182FA29}" srcOrd="1" destOrd="0" presId="urn:microsoft.com/office/officeart/2016/7/layout/BasicTimeline"/>
    <dgm:cxn modelId="{E7500C33-76C3-4C02-B82F-F239FB3F594F}" type="presParOf" srcId="{5D22D0D4-63E0-4454-B3F7-999E678FC66F}" destId="{94E76DF4-2041-4C08-9B7F-895B59A54EF8}" srcOrd="2" destOrd="0" presId="urn:microsoft.com/office/officeart/2016/7/layout/BasicTimeline"/>
    <dgm:cxn modelId="{4BA3ED46-134E-4556-B9B0-FD2F11D472DA}" type="presParOf" srcId="{5D22D0D4-63E0-4454-B3F7-999E678FC66F}" destId="{B4D34F28-766B-45FB-B9D2-E0D103B2F383}" srcOrd="3" destOrd="0" presId="urn:microsoft.com/office/officeart/2016/7/layout/BasicTimeline"/>
    <dgm:cxn modelId="{D2BA7EDB-23DF-480B-9B9A-F7F121A9FA29}" type="presParOf" srcId="{5D22D0D4-63E0-4454-B3F7-999E678FC66F}" destId="{1DCE995E-E162-47FD-A24C-53102CEA2CD2}"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B90110-F062-49E6-99C8-81982FF263F8}">
      <dsp:nvSpPr>
        <dsp:cNvPr id="0" name=""/>
        <dsp:cNvSpPr/>
      </dsp:nvSpPr>
      <dsp:spPr>
        <a:xfrm>
          <a:off x="0" y="1783864"/>
          <a:ext cx="7281600" cy="0"/>
        </a:xfrm>
        <a:prstGeom prst="line">
          <a:avLst/>
        </a:prstGeom>
        <a:solidFill>
          <a:schemeClr val="lt1">
            <a:alpha val="90000"/>
            <a:tint val="40000"/>
            <a:hueOff val="0"/>
            <a:satOff val="0"/>
            <a:lumOff val="0"/>
            <a:alphaOff val="0"/>
          </a:schemeClr>
        </a:solidFill>
        <a:ln w="25400" cap="flat" cmpd="sng" algn="ctr">
          <a:solidFill>
            <a:srgbClr val="74533D">
              <a:alpha val="90000"/>
            </a:srgbClr>
          </a:solidFill>
          <a:prstDash val="solid"/>
          <a:tailEnd type="triangle" w="lg" len="lg"/>
        </a:ln>
        <a:effectLst/>
      </dsp:spPr>
      <dsp:style>
        <a:lnRef idx="2">
          <a:scrgbClr r="0" g="0" b="0"/>
        </a:lnRef>
        <a:fillRef idx="1">
          <a:scrgbClr r="0" g="0" b="0"/>
        </a:fillRef>
        <a:effectRef idx="0">
          <a:scrgbClr r="0" g="0" b="0"/>
        </a:effectRef>
        <a:fontRef idx="minor"/>
      </dsp:style>
    </dsp:sp>
    <dsp:sp modelId="{EE2E7D33-1728-4A55-95AD-DDDB8CB89550}">
      <dsp:nvSpPr>
        <dsp:cNvPr id="0" name=""/>
        <dsp:cNvSpPr/>
      </dsp:nvSpPr>
      <dsp:spPr>
        <a:xfrm>
          <a:off x="112886" y="1905253"/>
          <a:ext cx="1642626" cy="40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l-PL" sz="1400" kern="1200">
              <a:solidFill>
                <a:srgbClr val="7C843C"/>
              </a:solidFill>
            </a:rPr>
            <a:t>02.2023</a:t>
          </a:r>
          <a:endParaRPr lang="en-US" sz="1400" kern="1200">
            <a:solidFill>
              <a:srgbClr val="7C843C"/>
            </a:solidFill>
          </a:endParaRPr>
        </a:p>
      </dsp:txBody>
      <dsp:txXfrm>
        <a:off x="112886" y="1905253"/>
        <a:ext cx="1642626" cy="400919"/>
      </dsp:txXfrm>
    </dsp:sp>
    <dsp:sp modelId="{18EC903F-E6ED-42E4-8569-7DD4E452D4A3}">
      <dsp:nvSpPr>
        <dsp:cNvPr id="0" name=""/>
        <dsp:cNvSpPr/>
      </dsp:nvSpPr>
      <dsp:spPr>
        <a:xfrm>
          <a:off x="888" y="494940"/>
          <a:ext cx="1866621" cy="604927"/>
        </a:xfrm>
        <a:prstGeom prst="roundRect">
          <a:avLst/>
        </a:prstGeom>
        <a:solidFill>
          <a:schemeClr val="accent6">
            <a:alpha val="9000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l-PL" sz="1200" b="1" kern="1200">
              <a:solidFill>
                <a:srgbClr val="7C843C"/>
              </a:solidFill>
            </a:rPr>
            <a:t>RML</a:t>
          </a:r>
          <a:r>
            <a:rPr lang="pl-PL" sz="1200" kern="1200">
              <a:solidFill>
                <a:srgbClr val="7C843C"/>
              </a:solidFill>
            </a:rPr>
            <a:t> blog </a:t>
          </a:r>
          <a:r>
            <a:rPr lang="pl-PL" sz="1200" kern="1200" err="1">
              <a:solidFill>
                <a:srgbClr val="7C843C"/>
              </a:solidFill>
            </a:rPr>
            <a:t>posts</a:t>
          </a:r>
          <a:r>
            <a:rPr lang="pl-PL" sz="1200" kern="1200">
              <a:solidFill>
                <a:srgbClr val="7C843C"/>
              </a:solidFill>
            </a:rPr>
            <a:t> </a:t>
          </a:r>
          <a:r>
            <a:rPr lang="pl-PL" sz="1200" kern="1200" err="1">
              <a:solidFill>
                <a:srgbClr val="7C843C"/>
              </a:solidFill>
            </a:rPr>
            <a:t>about</a:t>
          </a:r>
          <a:r>
            <a:rPr lang="pl-PL" sz="1200" kern="1200">
              <a:solidFill>
                <a:srgbClr val="7C843C"/>
              </a:solidFill>
            </a:rPr>
            <a:t> forester.</a:t>
          </a:r>
          <a:endParaRPr lang="en-US" sz="1200" kern="1200">
            <a:solidFill>
              <a:srgbClr val="7C843C"/>
            </a:solidFill>
          </a:endParaRPr>
        </a:p>
      </dsp:txBody>
      <dsp:txXfrm>
        <a:off x="30418" y="524470"/>
        <a:ext cx="1807561" cy="545867"/>
      </dsp:txXfrm>
    </dsp:sp>
    <dsp:sp modelId="{2CD8E6D1-0D83-433F-A458-498403AF7B5B}">
      <dsp:nvSpPr>
        <dsp:cNvPr id="0" name=""/>
        <dsp:cNvSpPr/>
      </dsp:nvSpPr>
      <dsp:spPr>
        <a:xfrm>
          <a:off x="934199" y="1099867"/>
          <a:ext cx="0" cy="674112"/>
        </a:xfrm>
        <a:prstGeom prst="line">
          <a:avLst/>
        </a:prstGeom>
        <a:noFill/>
        <a:ln w="9525" cap="flat" cmpd="sng" algn="ctr">
          <a:solidFill>
            <a:srgbClr val="74533D"/>
          </a:solidFill>
          <a:prstDash val="dash"/>
        </a:ln>
        <a:effectLst/>
      </dsp:spPr>
      <dsp:style>
        <a:lnRef idx="1">
          <a:scrgbClr r="0" g="0" b="0"/>
        </a:lnRef>
        <a:fillRef idx="0">
          <a:scrgbClr r="0" g="0" b="0"/>
        </a:fillRef>
        <a:effectRef idx="0">
          <a:scrgbClr r="0" g="0" b="0"/>
        </a:effectRef>
        <a:fontRef idx="minor"/>
      </dsp:style>
    </dsp:sp>
    <dsp:sp modelId="{121F82E0-14AF-47C4-8115-188E5038AE8B}">
      <dsp:nvSpPr>
        <dsp:cNvPr id="0" name=""/>
        <dsp:cNvSpPr/>
      </dsp:nvSpPr>
      <dsp:spPr>
        <a:xfrm>
          <a:off x="1195526" y="1241785"/>
          <a:ext cx="1642626" cy="40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l-PL" sz="1400" kern="1200">
              <a:solidFill>
                <a:srgbClr val="7C843C"/>
              </a:solidFill>
            </a:rPr>
            <a:t>04.2023</a:t>
          </a:r>
          <a:endParaRPr lang="en-US" sz="1400" kern="1200">
            <a:solidFill>
              <a:srgbClr val="7C843C"/>
            </a:solidFill>
          </a:endParaRPr>
        </a:p>
      </dsp:txBody>
      <dsp:txXfrm>
        <a:off x="1195526" y="1241785"/>
        <a:ext cx="1642626" cy="400919"/>
      </dsp:txXfrm>
    </dsp:sp>
    <dsp:sp modelId="{0C13208E-9935-421A-AB54-A79CAEE04B3A}">
      <dsp:nvSpPr>
        <dsp:cNvPr id="0" name=""/>
        <dsp:cNvSpPr/>
      </dsp:nvSpPr>
      <dsp:spPr>
        <a:xfrm>
          <a:off x="907589" y="1747369"/>
          <a:ext cx="53219" cy="53219"/>
        </a:xfrm>
        <a:prstGeom prst="ellipse">
          <a:avLst/>
        </a:prstGeom>
        <a:solidFill>
          <a:schemeClr val="lt1">
            <a:hueOff val="0"/>
            <a:satOff val="0"/>
            <a:lumOff val="0"/>
            <a:alphaOff val="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a:schemeClr val="lt1"/>
        </a:fontRef>
      </dsp:style>
    </dsp:sp>
    <dsp:sp modelId="{68020741-628B-48A0-A161-AAB67D689FEA}">
      <dsp:nvSpPr>
        <dsp:cNvPr id="0" name=""/>
        <dsp:cNvSpPr/>
      </dsp:nvSpPr>
      <dsp:spPr>
        <a:xfrm>
          <a:off x="1103296" y="2438201"/>
          <a:ext cx="1866621" cy="775062"/>
        </a:xfrm>
        <a:prstGeom prst="roundRect">
          <a:avLst/>
        </a:prstGeom>
        <a:solidFill>
          <a:schemeClr val="accent6">
            <a:alpha val="9000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l-PL" sz="1200" kern="1200" err="1">
              <a:solidFill>
                <a:srgbClr val="7C843C"/>
              </a:solidFill>
            </a:rPr>
            <a:t>Implementation</a:t>
          </a:r>
          <a:r>
            <a:rPr lang="pl-PL" sz="1200" kern="1200">
              <a:solidFill>
                <a:srgbClr val="7C843C"/>
              </a:solidFill>
            </a:rPr>
            <a:t> of </a:t>
          </a:r>
          <a:r>
            <a:rPr lang="pl-PL" sz="1200" b="1" kern="1200" err="1">
              <a:solidFill>
                <a:srgbClr val="7C843C"/>
              </a:solidFill>
            </a:rPr>
            <a:t>multi-label</a:t>
          </a:r>
          <a:r>
            <a:rPr lang="pl-PL" sz="1200" b="1" kern="1200">
              <a:solidFill>
                <a:srgbClr val="7C843C"/>
              </a:solidFill>
            </a:rPr>
            <a:t> </a:t>
          </a:r>
          <a:r>
            <a:rPr lang="pl-PL" sz="1200" b="1" kern="1200" err="1">
              <a:solidFill>
                <a:srgbClr val="7C843C"/>
              </a:solidFill>
            </a:rPr>
            <a:t>classification</a:t>
          </a:r>
          <a:r>
            <a:rPr lang="pl-PL" sz="1200" kern="1200">
              <a:solidFill>
                <a:srgbClr val="7C843C"/>
              </a:solidFill>
            </a:rPr>
            <a:t>.</a:t>
          </a:r>
          <a:endParaRPr lang="en-US" sz="1200" kern="1200"/>
        </a:p>
      </dsp:txBody>
      <dsp:txXfrm>
        <a:off x="1141131" y="2476036"/>
        <a:ext cx="1790951" cy="699392"/>
      </dsp:txXfrm>
    </dsp:sp>
    <dsp:sp modelId="{FCA86B34-6482-487E-8AE3-E61FAC846502}">
      <dsp:nvSpPr>
        <dsp:cNvPr id="0" name=""/>
        <dsp:cNvSpPr/>
      </dsp:nvSpPr>
      <dsp:spPr>
        <a:xfrm>
          <a:off x="2016839" y="1773979"/>
          <a:ext cx="0" cy="674112"/>
        </a:xfrm>
        <a:prstGeom prst="line">
          <a:avLst/>
        </a:prstGeom>
        <a:noFill/>
        <a:ln w="9525" cap="flat" cmpd="sng" algn="ctr">
          <a:solidFill>
            <a:schemeClr val="dk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F46788E-A387-4E8B-A6DC-EF8ACEFC09B7}">
      <dsp:nvSpPr>
        <dsp:cNvPr id="0" name=""/>
        <dsp:cNvSpPr/>
      </dsp:nvSpPr>
      <dsp:spPr>
        <a:xfrm>
          <a:off x="2278166" y="1905253"/>
          <a:ext cx="1642626" cy="40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l-PL" sz="1400" kern="1200">
              <a:solidFill>
                <a:srgbClr val="7C843C"/>
              </a:solidFill>
            </a:rPr>
            <a:t>05.2023</a:t>
          </a:r>
          <a:endParaRPr lang="en-US" sz="1400" kern="1200">
            <a:solidFill>
              <a:srgbClr val="7C843C"/>
            </a:solidFill>
          </a:endParaRPr>
        </a:p>
      </dsp:txBody>
      <dsp:txXfrm>
        <a:off x="2278166" y="1905253"/>
        <a:ext cx="1642626" cy="400919"/>
      </dsp:txXfrm>
    </dsp:sp>
    <dsp:sp modelId="{4E068F70-8202-4A71-A231-3D0B24D6705A}">
      <dsp:nvSpPr>
        <dsp:cNvPr id="0" name=""/>
        <dsp:cNvSpPr/>
      </dsp:nvSpPr>
      <dsp:spPr>
        <a:xfrm>
          <a:off x="1990229" y="1747369"/>
          <a:ext cx="53219" cy="5321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6E139E-1C03-417A-869B-F1659C451402}">
      <dsp:nvSpPr>
        <dsp:cNvPr id="0" name=""/>
        <dsp:cNvSpPr/>
      </dsp:nvSpPr>
      <dsp:spPr>
        <a:xfrm>
          <a:off x="2166169" y="154668"/>
          <a:ext cx="1866621" cy="945198"/>
        </a:xfrm>
        <a:prstGeom prst="roundRect">
          <a:avLst/>
        </a:prstGeom>
        <a:solidFill>
          <a:schemeClr val="accent6">
            <a:alpha val="9000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l-PL" sz="1200" kern="1200">
              <a:solidFill>
                <a:srgbClr val="7C843C"/>
              </a:solidFill>
            </a:rPr>
            <a:t>Module with </a:t>
          </a:r>
          <a:r>
            <a:rPr lang="pl-PL" sz="1200" kern="1200" err="1">
              <a:solidFill>
                <a:srgbClr val="7C843C"/>
              </a:solidFill>
            </a:rPr>
            <a:t>automated</a:t>
          </a:r>
          <a:r>
            <a:rPr lang="pl-PL" sz="1200" kern="1200">
              <a:solidFill>
                <a:srgbClr val="7C843C"/>
              </a:solidFill>
            </a:rPr>
            <a:t> </a:t>
          </a:r>
          <a:r>
            <a:rPr lang="pl-PL" sz="1200" kern="1200" err="1">
              <a:solidFill>
                <a:srgbClr val="7C843C"/>
              </a:solidFill>
            </a:rPr>
            <a:t>exploratory</a:t>
          </a:r>
          <a:r>
            <a:rPr lang="pl-PL" sz="1200" kern="1200">
              <a:solidFill>
                <a:srgbClr val="7C843C"/>
              </a:solidFill>
            </a:rPr>
            <a:t> data </a:t>
          </a:r>
          <a:r>
            <a:rPr lang="pl-PL" sz="1200" kern="1200" err="1">
              <a:solidFill>
                <a:srgbClr val="7C843C"/>
              </a:solidFill>
            </a:rPr>
            <a:t>analysis</a:t>
          </a:r>
          <a:r>
            <a:rPr lang="pl-PL" sz="1200" kern="1200">
              <a:solidFill>
                <a:srgbClr val="7C843C"/>
              </a:solidFill>
            </a:rPr>
            <a:t> (</a:t>
          </a:r>
          <a:r>
            <a:rPr lang="pl-PL" sz="1200" b="1" kern="1200" err="1">
              <a:solidFill>
                <a:srgbClr val="7C843C"/>
              </a:solidFill>
            </a:rPr>
            <a:t>AutoEDA</a:t>
          </a:r>
          <a:r>
            <a:rPr lang="pl-PL" sz="1200" kern="1200">
              <a:solidFill>
                <a:srgbClr val="7C843C"/>
              </a:solidFill>
            </a:rPr>
            <a:t>).</a:t>
          </a:r>
          <a:endParaRPr lang="en-US" sz="1200" kern="1200"/>
        </a:p>
      </dsp:txBody>
      <dsp:txXfrm>
        <a:off x="2212310" y="200809"/>
        <a:ext cx="1774339" cy="852916"/>
      </dsp:txXfrm>
    </dsp:sp>
    <dsp:sp modelId="{D84C8D98-DE6A-4EAC-BEF4-1DFC098FE5EC}">
      <dsp:nvSpPr>
        <dsp:cNvPr id="0" name=""/>
        <dsp:cNvSpPr/>
      </dsp:nvSpPr>
      <dsp:spPr>
        <a:xfrm>
          <a:off x="3099479" y="1099867"/>
          <a:ext cx="0" cy="674112"/>
        </a:xfrm>
        <a:prstGeom prst="line">
          <a:avLst/>
        </a:prstGeom>
        <a:noFill/>
        <a:ln w="9525" cap="flat" cmpd="sng" algn="ctr">
          <a:solidFill>
            <a:srgbClr val="74533D"/>
          </a:solidFill>
          <a:prstDash val="dash"/>
        </a:ln>
        <a:effectLst/>
      </dsp:spPr>
      <dsp:style>
        <a:lnRef idx="1">
          <a:scrgbClr r="0" g="0" b="0"/>
        </a:lnRef>
        <a:fillRef idx="0">
          <a:scrgbClr r="0" g="0" b="0"/>
        </a:fillRef>
        <a:effectRef idx="0">
          <a:scrgbClr r="0" g="0" b="0"/>
        </a:effectRef>
        <a:fontRef idx="minor"/>
      </dsp:style>
    </dsp:sp>
    <dsp:sp modelId="{47310A72-1154-409A-94D4-129C992AD063}">
      <dsp:nvSpPr>
        <dsp:cNvPr id="0" name=""/>
        <dsp:cNvSpPr/>
      </dsp:nvSpPr>
      <dsp:spPr>
        <a:xfrm>
          <a:off x="3360806" y="1241785"/>
          <a:ext cx="1642626" cy="40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l-PL" sz="1400" kern="1200">
              <a:solidFill>
                <a:srgbClr val="7C843C"/>
              </a:solidFill>
            </a:rPr>
            <a:t>06.2023</a:t>
          </a:r>
          <a:endParaRPr lang="en-US" sz="1400" kern="1200">
            <a:solidFill>
              <a:srgbClr val="7C843C"/>
            </a:solidFill>
          </a:endParaRPr>
        </a:p>
      </dsp:txBody>
      <dsp:txXfrm>
        <a:off x="3360806" y="1241785"/>
        <a:ext cx="1642626" cy="400919"/>
      </dsp:txXfrm>
    </dsp:sp>
    <dsp:sp modelId="{AF42AC91-55AC-4626-AF6D-D69DB24DCABD}">
      <dsp:nvSpPr>
        <dsp:cNvPr id="0" name=""/>
        <dsp:cNvSpPr/>
      </dsp:nvSpPr>
      <dsp:spPr>
        <a:xfrm>
          <a:off x="3072870" y="1747369"/>
          <a:ext cx="53219" cy="53219"/>
        </a:xfrm>
        <a:prstGeom prst="ellipse">
          <a:avLst/>
        </a:prstGeom>
        <a:solidFill>
          <a:schemeClr val="lt1">
            <a:hueOff val="0"/>
            <a:satOff val="0"/>
            <a:lumOff val="0"/>
            <a:alphaOff val="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a:schemeClr val="lt1"/>
        </a:fontRef>
      </dsp:style>
    </dsp:sp>
    <dsp:sp modelId="{64DAA9BD-DD22-436B-9778-A5D3E03C8B9F}">
      <dsp:nvSpPr>
        <dsp:cNvPr id="0" name=""/>
        <dsp:cNvSpPr/>
      </dsp:nvSpPr>
      <dsp:spPr>
        <a:xfrm>
          <a:off x="3248809" y="2448091"/>
          <a:ext cx="1866621" cy="775062"/>
        </a:xfrm>
        <a:prstGeom prst="roundRect">
          <a:avLst/>
        </a:prstGeom>
        <a:solidFill>
          <a:schemeClr val="accent6">
            <a:alpha val="9000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l-PL" sz="1200" kern="1200">
              <a:solidFill>
                <a:srgbClr val="7C843C"/>
              </a:solidFill>
            </a:rPr>
            <a:t>Creation of </a:t>
          </a:r>
          <a:r>
            <a:rPr lang="pl-PL" sz="1200" kern="1200" err="1">
              <a:solidFill>
                <a:srgbClr val="7C843C"/>
              </a:solidFill>
            </a:rPr>
            <a:t>more</a:t>
          </a:r>
          <a:r>
            <a:rPr lang="pl-PL" sz="1200" kern="1200">
              <a:solidFill>
                <a:srgbClr val="7C843C"/>
              </a:solidFill>
            </a:rPr>
            <a:t> </a:t>
          </a:r>
          <a:r>
            <a:rPr lang="pl-PL" sz="1200" b="1" kern="1200" err="1">
              <a:solidFill>
                <a:srgbClr val="7C843C"/>
              </a:solidFill>
            </a:rPr>
            <a:t>advanced</a:t>
          </a:r>
          <a:r>
            <a:rPr lang="pl-PL" sz="1200" b="1" kern="1200">
              <a:solidFill>
                <a:srgbClr val="7C843C"/>
              </a:solidFill>
            </a:rPr>
            <a:t> </a:t>
          </a:r>
          <a:r>
            <a:rPr lang="pl-PL" sz="1200" kern="1200">
              <a:solidFill>
                <a:srgbClr val="7C843C"/>
              </a:solidFill>
            </a:rPr>
            <a:t>and </a:t>
          </a:r>
          <a:r>
            <a:rPr lang="pl-PL" sz="1200" b="1" kern="1200" err="1">
              <a:solidFill>
                <a:srgbClr val="7C843C"/>
              </a:solidFill>
            </a:rPr>
            <a:t>user-defined</a:t>
          </a:r>
          <a:r>
            <a:rPr lang="pl-PL" sz="1200" kern="1200">
              <a:solidFill>
                <a:srgbClr val="7C843C"/>
              </a:solidFill>
            </a:rPr>
            <a:t> </a:t>
          </a:r>
          <a:r>
            <a:rPr lang="pl-PL" sz="1200" b="1" kern="1200" err="1">
              <a:solidFill>
                <a:srgbClr val="7C843C"/>
              </a:solidFill>
            </a:rPr>
            <a:t>reports</a:t>
          </a:r>
          <a:r>
            <a:rPr lang="pl-PL" sz="1200" kern="1200">
              <a:solidFill>
                <a:srgbClr val="7C843C"/>
              </a:solidFill>
            </a:rPr>
            <a:t>.</a:t>
          </a:r>
          <a:endParaRPr lang="en-US" sz="1200" kern="1200"/>
        </a:p>
      </dsp:txBody>
      <dsp:txXfrm>
        <a:off x="3286644" y="2485926"/>
        <a:ext cx="1790951" cy="699392"/>
      </dsp:txXfrm>
    </dsp:sp>
    <dsp:sp modelId="{06AA294B-FE5B-4CA7-AF05-D0D0520CFBF1}">
      <dsp:nvSpPr>
        <dsp:cNvPr id="0" name=""/>
        <dsp:cNvSpPr/>
      </dsp:nvSpPr>
      <dsp:spPr>
        <a:xfrm>
          <a:off x="4182120" y="1773979"/>
          <a:ext cx="0" cy="674112"/>
        </a:xfrm>
        <a:prstGeom prst="line">
          <a:avLst/>
        </a:prstGeom>
        <a:noFill/>
        <a:ln w="9525" cap="flat" cmpd="sng" algn="ctr">
          <a:solidFill>
            <a:srgbClr val="74533D"/>
          </a:solidFill>
          <a:prstDash val="dash"/>
        </a:ln>
        <a:effectLst/>
      </dsp:spPr>
      <dsp:style>
        <a:lnRef idx="1">
          <a:scrgbClr r="0" g="0" b="0"/>
        </a:lnRef>
        <a:fillRef idx="0">
          <a:scrgbClr r="0" g="0" b="0"/>
        </a:fillRef>
        <a:effectRef idx="0">
          <a:scrgbClr r="0" g="0" b="0"/>
        </a:effectRef>
        <a:fontRef idx="minor"/>
      </dsp:style>
    </dsp:sp>
    <dsp:sp modelId="{8881E09D-A4ED-4B61-B971-DE05ED2551ED}">
      <dsp:nvSpPr>
        <dsp:cNvPr id="0" name=""/>
        <dsp:cNvSpPr/>
      </dsp:nvSpPr>
      <dsp:spPr>
        <a:xfrm>
          <a:off x="4443447" y="1905253"/>
          <a:ext cx="1642626" cy="40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l-PL" sz="1400" kern="1200">
              <a:solidFill>
                <a:srgbClr val="7C843C"/>
              </a:solidFill>
            </a:rPr>
            <a:t>07-09.2023</a:t>
          </a:r>
          <a:endParaRPr lang="en-US" sz="1400" kern="1200">
            <a:solidFill>
              <a:srgbClr val="7C843C"/>
            </a:solidFill>
          </a:endParaRPr>
        </a:p>
      </dsp:txBody>
      <dsp:txXfrm>
        <a:off x="4443447" y="1905253"/>
        <a:ext cx="1642626" cy="400919"/>
      </dsp:txXfrm>
    </dsp:sp>
    <dsp:sp modelId="{B2907F61-A6D3-48D8-811F-DB0F9B65C460}">
      <dsp:nvSpPr>
        <dsp:cNvPr id="0" name=""/>
        <dsp:cNvSpPr/>
      </dsp:nvSpPr>
      <dsp:spPr>
        <a:xfrm>
          <a:off x="4155510" y="1747369"/>
          <a:ext cx="53219" cy="53219"/>
        </a:xfrm>
        <a:prstGeom prst="ellipse">
          <a:avLst/>
        </a:prstGeom>
        <a:solidFill>
          <a:schemeClr val="lt1">
            <a:hueOff val="0"/>
            <a:satOff val="0"/>
            <a:lumOff val="0"/>
            <a:alphaOff val="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a:schemeClr val="lt1"/>
        </a:fontRef>
      </dsp:style>
    </dsp:sp>
    <dsp:sp modelId="{58D80C0D-D9B9-46A1-B43B-56D87C93F122}">
      <dsp:nvSpPr>
        <dsp:cNvPr id="0" name=""/>
        <dsp:cNvSpPr/>
      </dsp:nvSpPr>
      <dsp:spPr>
        <a:xfrm>
          <a:off x="4331449" y="154668"/>
          <a:ext cx="1866621" cy="945198"/>
        </a:xfrm>
        <a:prstGeom prst="roundRect">
          <a:avLst/>
        </a:prstGeom>
        <a:solidFill>
          <a:schemeClr val="accent6">
            <a:alpha val="9000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l-PL" sz="1200" kern="1200" err="1">
              <a:solidFill>
                <a:srgbClr val="7C843C"/>
              </a:solidFill>
            </a:rPr>
            <a:t>Package</a:t>
          </a:r>
          <a:r>
            <a:rPr lang="pl-PL" sz="1200" kern="1200">
              <a:solidFill>
                <a:srgbClr val="7C843C"/>
              </a:solidFill>
            </a:rPr>
            <a:t> </a:t>
          </a:r>
          <a:r>
            <a:rPr lang="pl-PL" sz="1200" kern="1200" err="1">
              <a:solidFill>
                <a:srgbClr val="7C843C"/>
              </a:solidFill>
            </a:rPr>
            <a:t>use</a:t>
          </a:r>
          <a:r>
            <a:rPr lang="pl-PL" sz="1200" kern="1200">
              <a:solidFill>
                <a:srgbClr val="7C843C"/>
              </a:solidFill>
            </a:rPr>
            <a:t> to </a:t>
          </a:r>
          <a:r>
            <a:rPr lang="pl-PL" sz="1200" b="1" kern="1200" err="1">
              <a:solidFill>
                <a:srgbClr val="7C843C"/>
              </a:solidFill>
            </a:rPr>
            <a:t>conduct</a:t>
          </a:r>
          <a:r>
            <a:rPr lang="pl-PL" sz="1200" b="1" kern="1200">
              <a:solidFill>
                <a:srgbClr val="7C843C"/>
              </a:solidFill>
            </a:rPr>
            <a:t> </a:t>
          </a:r>
          <a:r>
            <a:rPr lang="pl-PL" sz="1200" b="1" kern="1200" err="1">
              <a:solidFill>
                <a:srgbClr val="7C843C"/>
              </a:solidFill>
            </a:rPr>
            <a:t>research</a:t>
          </a:r>
          <a:r>
            <a:rPr lang="pl-PL" sz="1200" kern="1200">
              <a:solidFill>
                <a:srgbClr val="7C843C"/>
              </a:solidFill>
            </a:rPr>
            <a:t> </a:t>
          </a:r>
          <a:r>
            <a:rPr lang="pl-PL" sz="1200" kern="1200" err="1">
              <a:solidFill>
                <a:srgbClr val="7C843C"/>
              </a:solidFill>
            </a:rPr>
            <a:t>identifying</a:t>
          </a:r>
          <a:r>
            <a:rPr lang="pl-PL" sz="1200" kern="1200">
              <a:solidFill>
                <a:srgbClr val="7C843C"/>
              </a:solidFill>
            </a:rPr>
            <a:t> the </a:t>
          </a:r>
          <a:r>
            <a:rPr lang="pl-PL" sz="1200" kern="1200" err="1">
              <a:solidFill>
                <a:srgbClr val="7C843C"/>
              </a:solidFill>
            </a:rPr>
            <a:t>needs</a:t>
          </a:r>
          <a:r>
            <a:rPr lang="pl-PL" sz="1200" kern="1200">
              <a:solidFill>
                <a:srgbClr val="7C843C"/>
              </a:solidFill>
            </a:rPr>
            <a:t> of </a:t>
          </a:r>
          <a:r>
            <a:rPr lang="pl-PL" sz="1200" kern="1200" err="1">
              <a:solidFill>
                <a:srgbClr val="7C843C"/>
              </a:solidFill>
            </a:rPr>
            <a:t>different</a:t>
          </a:r>
          <a:r>
            <a:rPr lang="pl-PL" sz="1200" kern="1200">
              <a:solidFill>
                <a:srgbClr val="7C843C"/>
              </a:solidFill>
            </a:rPr>
            <a:t> </a:t>
          </a:r>
          <a:r>
            <a:rPr lang="pl-PL" sz="1200" kern="1200" err="1">
              <a:solidFill>
                <a:srgbClr val="7C843C"/>
              </a:solidFill>
            </a:rPr>
            <a:t>user</a:t>
          </a:r>
          <a:r>
            <a:rPr lang="pl-PL" sz="1200" kern="1200">
              <a:solidFill>
                <a:srgbClr val="7C843C"/>
              </a:solidFill>
            </a:rPr>
            <a:t> </a:t>
          </a:r>
          <a:r>
            <a:rPr lang="pl-PL" sz="1200" kern="1200" err="1">
              <a:solidFill>
                <a:srgbClr val="7C843C"/>
              </a:solidFill>
            </a:rPr>
            <a:t>types</a:t>
          </a:r>
          <a:r>
            <a:rPr lang="pl-PL" sz="1200" kern="1200">
              <a:solidFill>
                <a:srgbClr val="7C843C"/>
              </a:solidFill>
            </a:rPr>
            <a:t>.</a:t>
          </a:r>
          <a:endParaRPr lang="en-US" sz="1200" kern="1200"/>
        </a:p>
      </dsp:txBody>
      <dsp:txXfrm>
        <a:off x="4377590" y="200809"/>
        <a:ext cx="1774339" cy="852916"/>
      </dsp:txXfrm>
    </dsp:sp>
    <dsp:sp modelId="{6003F029-21FF-45F5-BDFE-36B4AB497B79}">
      <dsp:nvSpPr>
        <dsp:cNvPr id="0" name=""/>
        <dsp:cNvSpPr/>
      </dsp:nvSpPr>
      <dsp:spPr>
        <a:xfrm>
          <a:off x="5264760" y="1099867"/>
          <a:ext cx="0" cy="674112"/>
        </a:xfrm>
        <a:prstGeom prst="line">
          <a:avLst/>
        </a:prstGeom>
        <a:noFill/>
        <a:ln w="9525" cap="flat" cmpd="sng" algn="ctr">
          <a:solidFill>
            <a:srgbClr val="74533D"/>
          </a:solidFill>
          <a:prstDash val="dash"/>
        </a:ln>
        <a:effectLst/>
      </dsp:spPr>
      <dsp:style>
        <a:lnRef idx="1">
          <a:scrgbClr r="0" g="0" b="0"/>
        </a:lnRef>
        <a:fillRef idx="0">
          <a:scrgbClr r="0" g="0" b="0"/>
        </a:fillRef>
        <a:effectRef idx="0">
          <a:scrgbClr r="0" g="0" b="0"/>
        </a:effectRef>
        <a:fontRef idx="minor"/>
      </dsp:style>
    </dsp:sp>
    <dsp:sp modelId="{E7D4846E-D59F-4878-8B96-3C11661DB2BE}">
      <dsp:nvSpPr>
        <dsp:cNvPr id="0" name=""/>
        <dsp:cNvSpPr/>
      </dsp:nvSpPr>
      <dsp:spPr>
        <a:xfrm>
          <a:off x="5526087" y="1241785"/>
          <a:ext cx="1642626" cy="40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l-PL" sz="1400" kern="1200">
              <a:solidFill>
                <a:srgbClr val="7C843C"/>
              </a:solidFill>
            </a:rPr>
            <a:t>09.2023</a:t>
          </a:r>
          <a:endParaRPr lang="en-US" sz="1400" kern="1200">
            <a:solidFill>
              <a:srgbClr val="7C843C"/>
            </a:solidFill>
          </a:endParaRPr>
        </a:p>
      </dsp:txBody>
      <dsp:txXfrm>
        <a:off x="5526087" y="1241785"/>
        <a:ext cx="1642626" cy="400919"/>
      </dsp:txXfrm>
    </dsp:sp>
    <dsp:sp modelId="{AF10FF5A-7238-4517-9B2A-0D6B7FF1C9DC}">
      <dsp:nvSpPr>
        <dsp:cNvPr id="0" name=""/>
        <dsp:cNvSpPr/>
      </dsp:nvSpPr>
      <dsp:spPr>
        <a:xfrm>
          <a:off x="5238150" y="1747369"/>
          <a:ext cx="53219" cy="53219"/>
        </a:xfrm>
        <a:prstGeom prst="ellipse">
          <a:avLst/>
        </a:prstGeom>
        <a:solidFill>
          <a:schemeClr val="lt1">
            <a:hueOff val="0"/>
            <a:satOff val="0"/>
            <a:lumOff val="0"/>
            <a:alphaOff val="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a:schemeClr val="lt1"/>
        </a:fontRef>
      </dsp:style>
    </dsp:sp>
    <dsp:sp modelId="{1016FD59-BA9A-470C-97FE-FAADD6577CA5}">
      <dsp:nvSpPr>
        <dsp:cNvPr id="0" name=""/>
        <dsp:cNvSpPr/>
      </dsp:nvSpPr>
      <dsp:spPr>
        <a:xfrm>
          <a:off x="5414090" y="2448091"/>
          <a:ext cx="1866621" cy="1099867"/>
        </a:xfrm>
        <a:prstGeom prst="roundRect">
          <a:avLst/>
        </a:prstGeom>
        <a:solidFill>
          <a:schemeClr val="accent6">
            <a:alpha val="9000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l-PL" sz="1200" b="1" kern="1200">
              <a:solidFill>
                <a:srgbClr val="7C843C"/>
              </a:solidFill>
            </a:rPr>
            <a:t>Paper </a:t>
          </a:r>
          <a:r>
            <a:rPr lang="pl-PL" sz="1200" b="1" kern="1200" err="1">
              <a:solidFill>
                <a:srgbClr val="7C843C"/>
              </a:solidFill>
            </a:rPr>
            <a:t>publication</a:t>
          </a:r>
          <a:r>
            <a:rPr lang="pl-PL" sz="1200" b="1" kern="1200">
              <a:solidFill>
                <a:srgbClr val="7C843C"/>
              </a:solidFill>
            </a:rPr>
            <a:t>:  </a:t>
          </a:r>
          <a:r>
            <a:rPr lang="pl-PL" sz="1200" kern="1200" err="1">
              <a:solidFill>
                <a:srgbClr val="7C843C"/>
              </a:solidFill>
              <a:sym typeface="Nunito"/>
            </a:rPr>
            <a:t>introducing</a:t>
          </a:r>
          <a:r>
            <a:rPr lang="pl-PL" sz="1200" kern="1200">
              <a:solidFill>
                <a:srgbClr val="7C843C"/>
              </a:solidFill>
            </a:rPr>
            <a:t> the forester </a:t>
          </a:r>
          <a:r>
            <a:rPr lang="pl-PL" sz="1200" kern="1200" err="1">
              <a:solidFill>
                <a:srgbClr val="7C843C"/>
              </a:solidFill>
            </a:rPr>
            <a:t>package</a:t>
          </a:r>
          <a:r>
            <a:rPr lang="pl-PL" sz="1200" kern="1200">
              <a:solidFill>
                <a:srgbClr val="7C843C"/>
              </a:solidFill>
            </a:rPr>
            <a:t> to the </a:t>
          </a:r>
          <a:r>
            <a:rPr lang="pl-PL" sz="1200" kern="1200" err="1">
              <a:solidFill>
                <a:srgbClr val="7C843C"/>
              </a:solidFill>
            </a:rPr>
            <a:t>broader</a:t>
          </a:r>
          <a:r>
            <a:rPr lang="pl-PL" sz="1200" kern="1200">
              <a:solidFill>
                <a:srgbClr val="7C843C"/>
              </a:solidFill>
            </a:rPr>
            <a:t> </a:t>
          </a:r>
          <a:r>
            <a:rPr lang="pl-PL" sz="1200" kern="1200" err="1">
              <a:solidFill>
                <a:srgbClr val="7C843C"/>
              </a:solidFill>
            </a:rPr>
            <a:t>community</a:t>
          </a:r>
          <a:r>
            <a:rPr lang="pl-PL" sz="1200" kern="1200">
              <a:solidFill>
                <a:srgbClr val="7C843C"/>
              </a:solidFill>
            </a:rPr>
            <a:t>.</a:t>
          </a:r>
          <a:endParaRPr lang="en-US" sz="1200" kern="1200"/>
        </a:p>
      </dsp:txBody>
      <dsp:txXfrm>
        <a:off x="5467781" y="2501782"/>
        <a:ext cx="1759239" cy="992485"/>
      </dsp:txXfrm>
    </dsp:sp>
    <dsp:sp modelId="{94E76DF4-2041-4C08-9B7F-895B59A54EF8}">
      <dsp:nvSpPr>
        <dsp:cNvPr id="0" name=""/>
        <dsp:cNvSpPr/>
      </dsp:nvSpPr>
      <dsp:spPr>
        <a:xfrm>
          <a:off x="6347400" y="1773979"/>
          <a:ext cx="0" cy="674112"/>
        </a:xfrm>
        <a:prstGeom prst="line">
          <a:avLst/>
        </a:prstGeom>
        <a:noFill/>
        <a:ln w="9525" cap="flat" cmpd="sng" algn="ctr">
          <a:solidFill>
            <a:srgbClr val="74533D"/>
          </a:solidFill>
          <a:prstDash val="dash"/>
        </a:ln>
        <a:effectLst/>
      </dsp:spPr>
      <dsp:style>
        <a:lnRef idx="1">
          <a:scrgbClr r="0" g="0" b="0"/>
        </a:lnRef>
        <a:fillRef idx="0">
          <a:scrgbClr r="0" g="0" b="0"/>
        </a:fillRef>
        <a:effectRef idx="0">
          <a:scrgbClr r="0" g="0" b="0"/>
        </a:effectRef>
        <a:fontRef idx="minor"/>
      </dsp:style>
    </dsp:sp>
    <dsp:sp modelId="{B4D34F28-766B-45FB-B9D2-E0D103B2F383}">
      <dsp:nvSpPr>
        <dsp:cNvPr id="0" name=""/>
        <dsp:cNvSpPr/>
      </dsp:nvSpPr>
      <dsp:spPr>
        <a:xfrm>
          <a:off x="6320790" y="1747369"/>
          <a:ext cx="53219" cy="53219"/>
        </a:xfrm>
        <a:prstGeom prst="ellipse">
          <a:avLst/>
        </a:prstGeom>
        <a:solidFill>
          <a:schemeClr val="lt1">
            <a:hueOff val="0"/>
            <a:satOff val="0"/>
            <a:lumOff val="0"/>
            <a:alphaOff val="0"/>
          </a:schemeClr>
        </a:solidFill>
        <a:ln w="25400" cap="flat" cmpd="sng" algn="ctr">
          <a:solidFill>
            <a:srgbClr val="74533D"/>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569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893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670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582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50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65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785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551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98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75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547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140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364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773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920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03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27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t>Techniczno</a:t>
            </a:r>
            <a:r>
              <a:rPr lang="pl-PL" dirty="0"/>
              <a:t> – teoretyczna część</a:t>
            </a:r>
            <a:endParaRPr dirty="0"/>
          </a:p>
        </p:txBody>
      </p:sp>
    </p:spTree>
    <p:extLst>
      <p:ext uri="{BB962C8B-B14F-4D97-AF65-F5344CB8AC3E}">
        <p14:creationId xmlns:p14="http://schemas.microsoft.com/office/powerpoint/2010/main" val="55297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528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26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254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678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1" name="Google Shape;11;p2"/>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solidFill>
                  <a:srgbClr val="74533D"/>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rgbClr val="7C843C"/>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2" name="Picture 2">
            <a:extLst>
              <a:ext uri="{FF2B5EF4-FFF2-40B4-BE49-F238E27FC236}">
                <a16:creationId xmlns:a16="http://schemas.microsoft.com/office/drawing/2014/main" id="{BEA78E17-FF02-C37B-95F4-413BE40699E3}"/>
              </a:ext>
            </a:extLst>
          </p:cNvPr>
          <p:cNvPicPr>
            <a:picLocks noChangeAspect="1"/>
          </p:cNvPicPr>
          <p:nvPr userDrawn="1"/>
        </p:nvPicPr>
        <p:blipFill rotWithShape="1">
          <a:blip r:embed="rId2"/>
          <a:srcRect l="-1" r="9904"/>
          <a:stretch/>
        </p:blipFill>
        <p:spPr>
          <a:xfrm>
            <a:off x="-128201" y="1545"/>
            <a:ext cx="9272201" cy="5141955"/>
          </a:xfrm>
          <a:prstGeom prst="rect">
            <a:avLst/>
          </a:prstGeom>
        </p:spPr>
      </p:pic>
      <p:sp>
        <p:nvSpPr>
          <p:cNvPr id="13" name="Google Shape;13;p3"/>
          <p:cNvSpPr txBox="1">
            <a:spLocks noGrp="1"/>
          </p:cNvSpPr>
          <p:nvPr>
            <p:ph type="title"/>
          </p:nvPr>
        </p:nvSpPr>
        <p:spPr>
          <a:xfrm>
            <a:off x="4117025" y="2560625"/>
            <a:ext cx="4017600" cy="841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3600"/>
              <a:buNone/>
              <a:defRPr sz="5000">
                <a:solidFill>
                  <a:srgbClr val="AFC968"/>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4" name="Google Shape;14;p3"/>
          <p:cNvSpPr txBox="1">
            <a:spLocks noGrp="1"/>
          </p:cNvSpPr>
          <p:nvPr>
            <p:ph type="title" idx="2" hasCustomPrompt="1"/>
          </p:nvPr>
        </p:nvSpPr>
        <p:spPr>
          <a:xfrm>
            <a:off x="5999150" y="1075000"/>
            <a:ext cx="2135400" cy="149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10900" b="1">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
        <p:nvSpPr>
          <p:cNvPr id="15" name="Google Shape;15;p3"/>
          <p:cNvSpPr txBox="1">
            <a:spLocks noGrp="1"/>
          </p:cNvSpPr>
          <p:nvPr>
            <p:ph type="subTitle" idx="1"/>
          </p:nvPr>
        </p:nvSpPr>
        <p:spPr>
          <a:xfrm>
            <a:off x="4439500" y="3556833"/>
            <a:ext cx="3695400" cy="6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solidFill>
                  <a:srgbClr val="D6E29C"/>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49"/>
        <p:cNvGrpSpPr/>
        <p:nvPr/>
      </p:nvGrpSpPr>
      <p:grpSpPr>
        <a:xfrm>
          <a:off x="0" y="0"/>
          <a:ext cx="0" cy="0"/>
          <a:chOff x="0" y="0"/>
          <a:chExt cx="0" cy="0"/>
        </a:xfrm>
      </p:grpSpPr>
      <p:sp>
        <p:nvSpPr>
          <p:cNvPr id="63" name="Google Shape;63;p13"/>
          <p:cNvSpPr/>
          <p:nvPr/>
        </p:nvSpPr>
        <p:spPr>
          <a:xfrm>
            <a:off x="148375" y="148500"/>
            <a:ext cx="8869500" cy="4846500"/>
          </a:xfrm>
          <a:prstGeom prst="rect">
            <a:avLst/>
          </a:prstGeom>
          <a:solidFill>
            <a:schemeClr val="accent6"/>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4533D"/>
              </a:solidFill>
            </a:endParaRPr>
          </a:p>
        </p:txBody>
      </p:sp>
      <p:sp>
        <p:nvSpPr>
          <p:cNvPr id="50" name="Google Shape;50;p13"/>
          <p:cNvSpPr txBox="1">
            <a:spLocks noGrp="1"/>
          </p:cNvSpPr>
          <p:nvPr>
            <p:ph type="title"/>
          </p:nvPr>
        </p:nvSpPr>
        <p:spPr>
          <a:xfrm>
            <a:off x="5571350" y="430343"/>
            <a:ext cx="30639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a:solidFill>
                  <a:srgbClr val="7C843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1" name="Google Shape;51;p13"/>
          <p:cNvSpPr txBox="1">
            <a:spLocks noGrp="1"/>
          </p:cNvSpPr>
          <p:nvPr>
            <p:ph type="subTitle" idx="1"/>
          </p:nvPr>
        </p:nvSpPr>
        <p:spPr>
          <a:xfrm>
            <a:off x="5571350" y="880826"/>
            <a:ext cx="256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AFC9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2" name="Google Shape;52;p13"/>
          <p:cNvSpPr txBox="1">
            <a:spLocks noGrp="1"/>
          </p:cNvSpPr>
          <p:nvPr>
            <p:ph type="title" idx="2"/>
          </p:nvPr>
        </p:nvSpPr>
        <p:spPr>
          <a:xfrm>
            <a:off x="5571350" y="1505518"/>
            <a:ext cx="30861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a:solidFill>
                  <a:srgbClr val="7C843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3" name="Google Shape;53;p13"/>
          <p:cNvSpPr txBox="1">
            <a:spLocks noGrp="1"/>
          </p:cNvSpPr>
          <p:nvPr>
            <p:ph type="subTitle" idx="3"/>
          </p:nvPr>
        </p:nvSpPr>
        <p:spPr>
          <a:xfrm>
            <a:off x="5571350" y="1969884"/>
            <a:ext cx="256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AFC9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4" name="Google Shape;54;p13"/>
          <p:cNvSpPr txBox="1">
            <a:spLocks noGrp="1"/>
          </p:cNvSpPr>
          <p:nvPr>
            <p:ph type="title" idx="4"/>
          </p:nvPr>
        </p:nvSpPr>
        <p:spPr>
          <a:xfrm>
            <a:off x="5571350" y="2580693"/>
            <a:ext cx="30639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a:solidFill>
                  <a:srgbClr val="7C843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5" name="Google Shape;55;p13"/>
          <p:cNvSpPr txBox="1">
            <a:spLocks noGrp="1"/>
          </p:cNvSpPr>
          <p:nvPr>
            <p:ph type="subTitle" idx="5"/>
          </p:nvPr>
        </p:nvSpPr>
        <p:spPr>
          <a:xfrm>
            <a:off x="5571350" y="3058941"/>
            <a:ext cx="256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AFC9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6" name="Google Shape;56;p13"/>
          <p:cNvSpPr txBox="1">
            <a:spLocks noGrp="1"/>
          </p:cNvSpPr>
          <p:nvPr>
            <p:ph type="title" idx="6"/>
          </p:nvPr>
        </p:nvSpPr>
        <p:spPr>
          <a:xfrm>
            <a:off x="5571350" y="3655868"/>
            <a:ext cx="30639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a:solidFill>
                  <a:srgbClr val="7C843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dirty="0"/>
          </a:p>
        </p:txBody>
      </p:sp>
      <p:sp>
        <p:nvSpPr>
          <p:cNvPr id="57" name="Google Shape;57;p13"/>
          <p:cNvSpPr txBox="1">
            <a:spLocks noGrp="1"/>
          </p:cNvSpPr>
          <p:nvPr>
            <p:ph type="subTitle" idx="7"/>
          </p:nvPr>
        </p:nvSpPr>
        <p:spPr>
          <a:xfrm>
            <a:off x="5571350" y="4147999"/>
            <a:ext cx="2562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AFC968"/>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58" name="Google Shape;58;p13"/>
          <p:cNvSpPr txBox="1">
            <a:spLocks noGrp="1"/>
          </p:cNvSpPr>
          <p:nvPr>
            <p:ph type="title" idx="8"/>
          </p:nvPr>
        </p:nvSpPr>
        <p:spPr>
          <a:xfrm>
            <a:off x="720000" y="365913"/>
            <a:ext cx="1981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a:solidFill>
                  <a:srgbClr val="74533D"/>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59" name="Google Shape;59;p13"/>
          <p:cNvSpPr txBox="1">
            <a:spLocks noGrp="1"/>
          </p:cNvSpPr>
          <p:nvPr>
            <p:ph type="title" idx="9" hasCustomPrompt="1"/>
          </p:nvPr>
        </p:nvSpPr>
        <p:spPr>
          <a:xfrm>
            <a:off x="4099525" y="373950"/>
            <a:ext cx="1326000" cy="102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400" b="1">
                <a:solidFill>
                  <a:srgbClr val="74533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60" name="Google Shape;60;p13"/>
          <p:cNvSpPr txBox="1">
            <a:spLocks noGrp="1"/>
          </p:cNvSpPr>
          <p:nvPr>
            <p:ph type="title" idx="13" hasCustomPrompt="1"/>
          </p:nvPr>
        </p:nvSpPr>
        <p:spPr>
          <a:xfrm>
            <a:off x="4099525" y="2557800"/>
            <a:ext cx="1326000" cy="102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400" b="1">
                <a:solidFill>
                  <a:srgbClr val="74533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61" name="Google Shape;61;p13"/>
          <p:cNvSpPr txBox="1">
            <a:spLocks noGrp="1"/>
          </p:cNvSpPr>
          <p:nvPr>
            <p:ph type="title" idx="14" hasCustomPrompt="1"/>
          </p:nvPr>
        </p:nvSpPr>
        <p:spPr>
          <a:xfrm>
            <a:off x="4099525" y="1465875"/>
            <a:ext cx="1326000" cy="102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400" b="1">
                <a:solidFill>
                  <a:srgbClr val="74533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
        <p:nvSpPr>
          <p:cNvPr id="62" name="Google Shape;62;p13"/>
          <p:cNvSpPr txBox="1">
            <a:spLocks noGrp="1"/>
          </p:cNvSpPr>
          <p:nvPr>
            <p:ph type="title" idx="15" hasCustomPrompt="1"/>
          </p:nvPr>
        </p:nvSpPr>
        <p:spPr>
          <a:xfrm>
            <a:off x="4099525" y="3649725"/>
            <a:ext cx="1326000" cy="102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400" b="1">
                <a:solidFill>
                  <a:srgbClr val="74533D"/>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dirty="0"/>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91" name="Google Shape;91;p18"/>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solidFill>
            <a:schemeClr val="accent3"/>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88947D2-E85F-E331-3BF7-D84BEDFA2785}"/>
              </a:ext>
            </a:extLst>
          </p:cNvPr>
          <p:cNvPicPr>
            <a:picLocks noChangeAspect="1"/>
          </p:cNvPicPr>
          <p:nvPr userDrawn="1"/>
        </p:nvPicPr>
        <p:blipFill rotWithShape="1">
          <a:blip r:embed="rId2"/>
          <a:srcRect r="9904"/>
          <a:stretch/>
        </p:blipFill>
        <p:spPr>
          <a:xfrm>
            <a:off x="-128202" y="1545"/>
            <a:ext cx="9272201" cy="5141955"/>
          </a:xfrm>
          <a:prstGeom prst="rect">
            <a:avLst/>
          </a:prstGeom>
        </p:spPr>
      </p:pic>
      <p:sp>
        <p:nvSpPr>
          <p:cNvPr id="5" name="Google Shape;13;p3">
            <a:extLst>
              <a:ext uri="{FF2B5EF4-FFF2-40B4-BE49-F238E27FC236}">
                <a16:creationId xmlns:a16="http://schemas.microsoft.com/office/drawing/2014/main" id="{42AEE9E6-4211-44FA-7360-AE2DBD6E12CB}"/>
              </a:ext>
            </a:extLst>
          </p:cNvPr>
          <p:cNvSpPr txBox="1">
            <a:spLocks noGrp="1"/>
          </p:cNvSpPr>
          <p:nvPr>
            <p:ph type="title"/>
          </p:nvPr>
        </p:nvSpPr>
        <p:spPr>
          <a:xfrm>
            <a:off x="1687037" y="1353337"/>
            <a:ext cx="5769925" cy="2436825"/>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Tree>
    <p:extLst>
      <p:ext uri="{BB962C8B-B14F-4D97-AF65-F5344CB8AC3E}">
        <p14:creationId xmlns:p14="http://schemas.microsoft.com/office/powerpoint/2010/main" val="3307617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9" r:id="rId3"/>
    <p:sldLayoutId id="2147483664" r:id="rId4"/>
    <p:sldLayoutId id="2147483669"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1D_7C88DE2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1E_E3C9C4A3.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28_E920A9B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2B_DB863F2E.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2C_5F29A24B.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2D_9DD291BA.xm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2E_FB810C33.xm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20_CC866ECB.xm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2" Type="http://schemas.microsoft.com/office/2018/10/relationships/comments" Target="../comments/modernComment_133_6F74231F.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19_E44055D8.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30_506004DE.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C_DB9F780C.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2">
            <a:extLst>
              <a:ext uri="{FF2B5EF4-FFF2-40B4-BE49-F238E27FC236}">
                <a16:creationId xmlns:a16="http://schemas.microsoft.com/office/drawing/2014/main" id="{D87A7F03-0F40-C645-9661-7B5E48B0557E}"/>
              </a:ext>
            </a:extLst>
          </p:cNvPr>
          <p:cNvPicPr>
            <a:picLocks noChangeAspect="1"/>
          </p:cNvPicPr>
          <p:nvPr/>
        </p:nvPicPr>
        <p:blipFill rotWithShape="1">
          <a:blip r:embed="rId3"/>
          <a:srcRect r="12012"/>
          <a:stretch/>
        </p:blipFill>
        <p:spPr>
          <a:xfrm>
            <a:off x="-91227" y="0"/>
            <a:ext cx="9229342" cy="5240809"/>
          </a:xfrm>
          <a:prstGeom prst="rect">
            <a:avLst/>
          </a:prstGeom>
        </p:spPr>
      </p:pic>
      <p:sp>
        <p:nvSpPr>
          <p:cNvPr id="143" name="Google Shape;143;p28"/>
          <p:cNvSpPr txBox="1">
            <a:spLocks noGrp="1"/>
          </p:cNvSpPr>
          <p:nvPr>
            <p:ph type="ctrTitle"/>
          </p:nvPr>
        </p:nvSpPr>
        <p:spPr>
          <a:xfrm>
            <a:off x="-7422" y="1839425"/>
            <a:ext cx="9064171" cy="1212086"/>
          </a:xfrm>
          <a:prstGeom prst="rect">
            <a:avLst/>
          </a:prstGeom>
        </p:spPr>
        <p:txBody>
          <a:bodyPr spcFirstLastPara="1" wrap="square" lIns="91425" tIns="91425" rIns="91425" bIns="91425" anchor="t" anchorCtr="0">
            <a:noAutofit/>
          </a:bodyPr>
          <a:lstStyle/>
          <a:p>
            <a:pPr algn="ctr"/>
            <a:r>
              <a:rPr lang="en-US" sz="3200" b="0">
                <a:solidFill>
                  <a:schemeClr val="bg1"/>
                </a:solidFill>
              </a:rPr>
              <a:t>forester: an R package for automated building </a:t>
            </a:r>
            <a:br>
              <a:rPr lang="en-US" sz="3200" b="0">
                <a:solidFill>
                  <a:schemeClr val="bg1"/>
                </a:solidFill>
              </a:rPr>
            </a:br>
            <a:r>
              <a:rPr lang="en-US" sz="3200" b="0">
                <a:solidFill>
                  <a:schemeClr val="bg1"/>
                </a:solidFill>
              </a:rPr>
              <a:t>of tree-based machine</a:t>
            </a:r>
            <a:r>
              <a:rPr lang="pl-PL" sz="3200" b="0">
                <a:solidFill>
                  <a:schemeClr val="bg1"/>
                </a:solidFill>
              </a:rPr>
              <a:t> </a:t>
            </a:r>
            <a:r>
              <a:rPr lang="en-US" sz="3200" b="0">
                <a:solidFill>
                  <a:schemeClr val="bg1"/>
                </a:solidFill>
              </a:rPr>
              <a:t>learning models</a:t>
            </a:r>
          </a:p>
        </p:txBody>
      </p:sp>
      <p:sp>
        <p:nvSpPr>
          <p:cNvPr id="144" name="Google Shape;144;p28"/>
          <p:cNvSpPr txBox="1">
            <a:spLocks noGrp="1"/>
          </p:cNvSpPr>
          <p:nvPr>
            <p:ph type="subTitle" idx="1"/>
          </p:nvPr>
        </p:nvSpPr>
        <p:spPr>
          <a:xfrm>
            <a:off x="1162478" y="3934234"/>
            <a:ext cx="6819043" cy="913490"/>
          </a:xfrm>
          <a:prstGeom prst="rect">
            <a:avLst/>
          </a:prstGeom>
        </p:spPr>
        <p:txBody>
          <a:bodyPr spcFirstLastPara="1" wrap="square" lIns="91425" tIns="91425" rIns="91425" bIns="91425" anchor="t" anchorCtr="0">
            <a:noAutofit/>
          </a:bodyPr>
          <a:lstStyle/>
          <a:p>
            <a:pPr algn="ctr"/>
            <a:r>
              <a:rPr lang="pl-PL">
                <a:solidFill>
                  <a:srgbClr val="D6E29C"/>
                </a:solidFill>
              </a:rPr>
              <a:t>Adrianna Grudzień, Hubert Ruczyński, Patryk Słowakiewicz</a:t>
            </a:r>
            <a:endParaRPr lang="en-US"/>
          </a:p>
          <a:p>
            <a:pPr algn="ctr"/>
            <a:endParaRPr lang="pl-PL">
              <a:solidFill>
                <a:srgbClr val="D6E29C"/>
              </a:solidFill>
              <a:latin typeface="Questrial"/>
            </a:endParaRPr>
          </a:p>
          <a:p>
            <a:pPr algn="ctr"/>
            <a:r>
              <a:rPr lang="pl-PL" i="0" err="1">
                <a:solidFill>
                  <a:srgbClr val="D6E29C"/>
                </a:solidFill>
                <a:effectLst/>
                <a:latin typeface="Questrial"/>
              </a:rPr>
              <a:t>Thesis</a:t>
            </a:r>
            <a:r>
              <a:rPr lang="pl-PL" i="0">
                <a:solidFill>
                  <a:srgbClr val="D6E29C"/>
                </a:solidFill>
                <a:effectLst/>
                <a:latin typeface="Questrial"/>
              </a:rPr>
              <a:t> </a:t>
            </a:r>
            <a:r>
              <a:rPr lang="pl-PL" i="0" err="1">
                <a:solidFill>
                  <a:srgbClr val="D6E29C"/>
                </a:solidFill>
                <a:effectLst/>
                <a:latin typeface="Questrial"/>
              </a:rPr>
              <a:t>supervisor</a:t>
            </a:r>
            <a:r>
              <a:rPr lang="pl-PL" i="0">
                <a:solidFill>
                  <a:srgbClr val="D6E29C"/>
                </a:solidFill>
                <a:effectLst/>
                <a:latin typeface="Questrial"/>
              </a:rPr>
              <a:t>: mgr Anna Kozak</a:t>
            </a:r>
            <a:endParaRPr lang="pl-PL">
              <a:solidFill>
                <a:srgbClr val="D6E29C"/>
              </a:solidFill>
              <a:latin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3" name="Google Shape;194;p32">
            <a:extLst>
              <a:ext uri="{FF2B5EF4-FFF2-40B4-BE49-F238E27FC236}">
                <a16:creationId xmlns:a16="http://schemas.microsoft.com/office/drawing/2014/main" id="{D582B476-4BAE-BFB8-B927-404364C879B4}"/>
              </a:ext>
            </a:extLst>
          </p:cNvPr>
          <p:cNvSpPr txBox="1">
            <a:spLocks/>
          </p:cNvSpPr>
          <p:nvPr/>
        </p:nvSpPr>
        <p:spPr>
          <a:xfrm>
            <a:off x="3501417" y="3449371"/>
            <a:ext cx="4501232" cy="6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Nunito"/>
              <a:buNone/>
              <a:defRPr sz="1800" b="0" i="0" u="none" strike="noStrike" cap="none">
                <a:solidFill>
                  <a:srgbClr val="D6E29C"/>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pl-PL" err="1"/>
              <a:t>Why</a:t>
            </a:r>
            <a:r>
              <a:rPr lang="pl-PL"/>
              <a:t> </a:t>
            </a:r>
            <a:r>
              <a:rPr lang="pl-PL" err="1"/>
              <a:t>tree-based</a:t>
            </a:r>
            <a:r>
              <a:rPr lang="pl-PL"/>
              <a:t> </a:t>
            </a:r>
            <a:r>
              <a:rPr lang="pl-PL" err="1"/>
              <a:t>models</a:t>
            </a:r>
            <a:r>
              <a:rPr lang="pl-PL"/>
              <a:t>?</a:t>
            </a:r>
          </a:p>
          <a:p>
            <a:pPr marL="0" indent="0"/>
            <a:endParaRPr lang="en-US"/>
          </a:p>
        </p:txBody>
      </p:sp>
      <p:sp>
        <p:nvSpPr>
          <p:cNvPr id="5" name="Google Shape;195;p32">
            <a:extLst>
              <a:ext uri="{FF2B5EF4-FFF2-40B4-BE49-F238E27FC236}">
                <a16:creationId xmlns:a16="http://schemas.microsoft.com/office/drawing/2014/main" id="{8D7440F3-2287-43D0-BA3C-F5E0E6BDF6E2}"/>
              </a:ext>
            </a:extLst>
          </p:cNvPr>
          <p:cNvSpPr txBox="1">
            <a:spLocks/>
          </p:cNvSpPr>
          <p:nvPr/>
        </p:nvSpPr>
        <p:spPr>
          <a:xfrm>
            <a:off x="1390135" y="2710094"/>
            <a:ext cx="663076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Questrial"/>
              <a:buNone/>
              <a:defRPr sz="5000" b="0" i="0" u="none" strike="noStrike" cap="none">
                <a:solidFill>
                  <a:srgbClr val="AFC968"/>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9pPr>
          </a:lstStyle>
          <a:p>
            <a:r>
              <a:rPr lang="pl-PL" sz="4400" err="1"/>
              <a:t>Tree-based</a:t>
            </a:r>
            <a:r>
              <a:rPr lang="pl-PL" sz="4400"/>
              <a:t> </a:t>
            </a:r>
            <a:r>
              <a:rPr lang="pl-PL" sz="4400" err="1"/>
              <a:t>models</a:t>
            </a:r>
            <a:endParaRPr lang="en-US" sz="4400" err="1"/>
          </a:p>
        </p:txBody>
      </p:sp>
      <p:sp>
        <p:nvSpPr>
          <p:cNvPr id="7" name="Google Shape;196;p32">
            <a:extLst>
              <a:ext uri="{FF2B5EF4-FFF2-40B4-BE49-F238E27FC236}">
                <a16:creationId xmlns:a16="http://schemas.microsoft.com/office/drawing/2014/main" id="{B8D21879-CA2F-C5B3-F8E9-E6BD7AD31F6F}"/>
              </a:ext>
            </a:extLst>
          </p:cNvPr>
          <p:cNvSpPr txBox="1">
            <a:spLocks/>
          </p:cNvSpPr>
          <p:nvPr/>
        </p:nvSpPr>
        <p:spPr>
          <a:xfrm>
            <a:off x="5884850" y="1611331"/>
            <a:ext cx="2135400" cy="149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Questrial"/>
              <a:buNone/>
              <a:defRPr sz="10900" b="1" i="0" u="none" strike="noStrike" cap="none">
                <a:solidFill>
                  <a:schemeClr val="accent6"/>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9pPr>
          </a:lstStyle>
          <a:p>
            <a:r>
              <a:rPr lang="es" sz="6600" b="0">
                <a:solidFill>
                  <a:schemeClr val="bg1">
                    <a:lumMod val="90000"/>
                  </a:schemeClr>
                </a:solidFill>
              </a:rPr>
              <a:t>04</a:t>
            </a:r>
            <a:endParaRPr lang="pl-PL" sz="6600" b="0">
              <a:solidFill>
                <a:schemeClr val="bg1">
                  <a:lumMod val="90000"/>
                </a:schemeClr>
              </a:solidFill>
            </a:endParaRPr>
          </a:p>
        </p:txBody>
      </p:sp>
    </p:spTree>
    <p:extLst>
      <p:ext uri="{BB962C8B-B14F-4D97-AF65-F5344CB8AC3E}">
        <p14:creationId xmlns:p14="http://schemas.microsoft.com/office/powerpoint/2010/main" val="2675608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5783961"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err="1">
                <a:solidFill>
                  <a:srgbClr val="74533D"/>
                </a:solidFill>
              </a:rPr>
              <a:t>Why</a:t>
            </a:r>
            <a:r>
              <a:rPr lang="pl-PL">
                <a:solidFill>
                  <a:srgbClr val="74533D"/>
                </a:solidFill>
              </a:rPr>
              <a:t> </a:t>
            </a:r>
            <a:r>
              <a:rPr lang="pl-PL" err="1">
                <a:solidFill>
                  <a:srgbClr val="74533D"/>
                </a:solidFill>
              </a:rPr>
              <a:t>tree-based</a:t>
            </a:r>
            <a:r>
              <a:rPr lang="pl-PL">
                <a:solidFill>
                  <a:srgbClr val="74533D"/>
                </a:solidFill>
              </a:rPr>
              <a:t> </a:t>
            </a:r>
            <a:r>
              <a:rPr lang="pl-PL" err="1">
                <a:solidFill>
                  <a:srgbClr val="74533D"/>
                </a:solidFill>
              </a:rPr>
              <a:t>models</a:t>
            </a:r>
            <a:r>
              <a:rPr lang="pl-PL">
                <a:solidFill>
                  <a:srgbClr val="74533D"/>
                </a:solidFill>
              </a:rPr>
              <a:t>?</a:t>
            </a:r>
            <a:endParaRPr b="0">
              <a:solidFill>
                <a:srgbClr val="74533D"/>
              </a:solidFill>
            </a:endParaRPr>
          </a:p>
        </p:txBody>
      </p:sp>
      <p:sp>
        <p:nvSpPr>
          <p:cNvPr id="162" name="Google Shape;162;p30"/>
          <p:cNvSpPr txBox="1">
            <a:spLocks noGrp="1"/>
          </p:cNvSpPr>
          <p:nvPr>
            <p:ph type="subTitle" idx="3"/>
          </p:nvPr>
        </p:nvSpPr>
        <p:spPr>
          <a:xfrm>
            <a:off x="710749" y="1452048"/>
            <a:ext cx="4400005" cy="352525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a:solidFill>
                  <a:srgbClr val="7C843C"/>
                </a:solidFill>
              </a:rPr>
              <a:t>Extremely popular amongst winners in Kaggle competitions, which shows their </a:t>
            </a:r>
            <a:r>
              <a:rPr lang="en-GB" b="1">
                <a:solidFill>
                  <a:srgbClr val="7C843C"/>
                </a:solidFill>
              </a:rPr>
              <a:t>versatility</a:t>
            </a:r>
            <a:r>
              <a:rPr lang="en-GB">
                <a:solidFill>
                  <a:srgbClr val="7C843C"/>
                </a:solidFill>
              </a:rPr>
              <a:t>.</a:t>
            </a:r>
          </a:p>
          <a:p>
            <a:pPr marL="285750" lvl="0" indent="-285750" algn="l" rtl="0">
              <a:spcBef>
                <a:spcPts val="0"/>
              </a:spcBef>
              <a:spcAft>
                <a:spcPts val="0"/>
              </a:spcAft>
              <a:buFont typeface="Arial" panose="020B0604020202020204" pitchFamily="34" charset="0"/>
              <a:buChar char="•"/>
            </a:pPr>
            <a:endParaRPr lang="en-GB">
              <a:solidFill>
                <a:srgbClr val="7C843C"/>
              </a:solidFill>
            </a:endParaRPr>
          </a:p>
          <a:p>
            <a:pPr marL="285750" lvl="0" indent="-285750" algn="l" rtl="0">
              <a:spcBef>
                <a:spcPts val="0"/>
              </a:spcBef>
              <a:spcAft>
                <a:spcPts val="0"/>
              </a:spcAft>
              <a:buFont typeface="Arial" panose="020B0604020202020204" pitchFamily="34" charset="0"/>
              <a:buChar char="•"/>
            </a:pPr>
            <a:r>
              <a:rPr lang="en-GB">
                <a:solidFill>
                  <a:srgbClr val="7C843C"/>
                </a:solidFill>
              </a:rPr>
              <a:t>Superior to deep learning neural networks, due to </a:t>
            </a:r>
            <a:r>
              <a:rPr lang="en-GB" b="1">
                <a:solidFill>
                  <a:srgbClr val="7C843C"/>
                </a:solidFill>
              </a:rPr>
              <a:t>lack of bias towards overly smoothed solutions</a:t>
            </a:r>
            <a:r>
              <a:rPr lang="en-GB">
                <a:solidFill>
                  <a:srgbClr val="7C843C"/>
                </a:solidFill>
              </a:rPr>
              <a:t>.</a:t>
            </a:r>
          </a:p>
          <a:p>
            <a:pPr marL="285750" lvl="0" indent="-285750" algn="l" rtl="0">
              <a:spcBef>
                <a:spcPts val="0"/>
              </a:spcBef>
              <a:spcAft>
                <a:spcPts val="0"/>
              </a:spcAft>
              <a:buFont typeface="Arial" panose="020B0604020202020204" pitchFamily="34" charset="0"/>
              <a:buChar char="•"/>
            </a:pPr>
            <a:endParaRPr lang="en-GB">
              <a:solidFill>
                <a:srgbClr val="7C843C"/>
              </a:solidFill>
            </a:endParaRPr>
          </a:p>
          <a:p>
            <a:pPr marL="285750" lvl="0" indent="-285750" algn="l" rtl="0">
              <a:spcBef>
                <a:spcPts val="0"/>
              </a:spcBef>
              <a:spcAft>
                <a:spcPts val="0"/>
              </a:spcAft>
              <a:buFont typeface="Arial" panose="020B0604020202020204" pitchFamily="34" charset="0"/>
              <a:buChar char="•"/>
            </a:pPr>
            <a:r>
              <a:rPr lang="en-GB">
                <a:solidFill>
                  <a:srgbClr val="7C843C"/>
                </a:solidFill>
              </a:rPr>
              <a:t>With bagging and boosting ensembles they </a:t>
            </a:r>
            <a:r>
              <a:rPr lang="en-GB" b="1">
                <a:solidFill>
                  <a:srgbClr val="7C843C"/>
                </a:solidFill>
              </a:rPr>
              <a:t>address their main drawback, which is overfitting</a:t>
            </a:r>
            <a:r>
              <a:rPr lang="en-GB">
                <a:solidFill>
                  <a:srgbClr val="7C843C"/>
                </a:solidFill>
              </a:rPr>
              <a:t>.</a:t>
            </a:r>
          </a:p>
          <a:p>
            <a:pPr marL="285750" lvl="0" indent="-285750" algn="l" rtl="0">
              <a:spcBef>
                <a:spcPts val="0"/>
              </a:spcBef>
              <a:spcAft>
                <a:spcPts val="0"/>
              </a:spcAft>
              <a:buFont typeface="Arial" panose="020B0604020202020204" pitchFamily="34" charset="0"/>
              <a:buChar char="•"/>
            </a:pPr>
            <a:endParaRPr lang="en-GB">
              <a:solidFill>
                <a:srgbClr val="7C843C"/>
              </a:solidFill>
            </a:endParaRPr>
          </a:p>
          <a:p>
            <a:pPr marL="285750" lvl="0" indent="-285750" algn="l" rtl="0">
              <a:spcBef>
                <a:spcPts val="0"/>
              </a:spcBef>
              <a:spcAft>
                <a:spcPts val="0"/>
              </a:spcAft>
              <a:buFont typeface="Arial" panose="020B0604020202020204" pitchFamily="34" charset="0"/>
              <a:buChar char="•"/>
            </a:pPr>
            <a:r>
              <a:rPr lang="en-GB">
                <a:solidFill>
                  <a:srgbClr val="7C843C"/>
                </a:solidFill>
              </a:rPr>
              <a:t>Tree-based models are </a:t>
            </a:r>
            <a:r>
              <a:rPr lang="en-GB" b="1">
                <a:solidFill>
                  <a:srgbClr val="7C843C"/>
                </a:solidFill>
              </a:rPr>
              <a:t>easy to understand</a:t>
            </a:r>
            <a:r>
              <a:rPr lang="en-GB">
                <a:solidFill>
                  <a:srgbClr val="7C843C"/>
                </a:solidFill>
              </a:rPr>
              <a:t> for users without </a:t>
            </a:r>
            <a:r>
              <a:rPr lang="pl-PL">
                <a:solidFill>
                  <a:srgbClr val="7C843C"/>
                </a:solidFill>
              </a:rPr>
              <a:t>a </a:t>
            </a:r>
            <a:r>
              <a:rPr lang="en-GB">
                <a:solidFill>
                  <a:srgbClr val="7C843C"/>
                </a:solidFill>
              </a:rPr>
              <a:t>ML background and have already established good </a:t>
            </a:r>
            <a:r>
              <a:rPr lang="pl-PL" err="1">
                <a:solidFill>
                  <a:srgbClr val="7C843C"/>
                </a:solidFill>
              </a:rPr>
              <a:t>opinions</a:t>
            </a:r>
            <a:r>
              <a:rPr lang="en-GB">
                <a:solidFill>
                  <a:srgbClr val="7C843C"/>
                </a:solidFill>
              </a:rPr>
              <a:t> amongst doctors.</a:t>
            </a:r>
          </a:p>
          <a:p>
            <a:pPr marL="285750" lvl="0" indent="-285750" algn="l" rtl="0">
              <a:spcBef>
                <a:spcPts val="0"/>
              </a:spcBef>
              <a:spcAft>
                <a:spcPts val="0"/>
              </a:spcAft>
              <a:buFont typeface="Arial" panose="020B0604020202020204" pitchFamily="34" charset="0"/>
              <a:buChar char="•"/>
            </a:pPr>
            <a:endParaRPr>
              <a:solidFill>
                <a:srgbClr val="7C843C"/>
              </a:solidFill>
            </a:endParaRPr>
          </a:p>
        </p:txBody>
      </p:sp>
      <p:cxnSp>
        <p:nvCxnSpPr>
          <p:cNvPr id="166" name="Google Shape;166;p30"/>
          <p:cNvCxnSpPr>
            <a:cxnSpLocks/>
          </p:cNvCxnSpPr>
          <p:nvPr/>
        </p:nvCxnSpPr>
        <p:spPr>
          <a:xfrm>
            <a:off x="812499" y="1045726"/>
            <a:ext cx="5257140" cy="0"/>
          </a:xfrm>
          <a:prstGeom prst="straightConnector1">
            <a:avLst/>
          </a:prstGeom>
          <a:noFill/>
          <a:ln w="19050" cap="flat" cmpd="sng">
            <a:solidFill>
              <a:srgbClr val="74533D"/>
            </a:solidFill>
            <a:prstDash val="solid"/>
            <a:round/>
            <a:headEnd type="none" w="med" len="med"/>
            <a:tailEnd type="none" w="med" len="med"/>
          </a:ln>
        </p:spPr>
      </p:cxnSp>
      <p:pic>
        <p:nvPicPr>
          <p:cNvPr id="3" name="Picture 2">
            <a:extLst>
              <a:ext uri="{FF2B5EF4-FFF2-40B4-BE49-F238E27FC236}">
                <a16:creationId xmlns:a16="http://schemas.microsoft.com/office/drawing/2014/main" id="{036479AA-FA5B-6660-4C21-3EB275FF0DB2}"/>
              </a:ext>
            </a:extLst>
          </p:cNvPr>
          <p:cNvPicPr>
            <a:picLocks noChangeAspect="1"/>
          </p:cNvPicPr>
          <p:nvPr/>
        </p:nvPicPr>
        <p:blipFill rotWithShape="1">
          <a:blip r:embed="rId4"/>
          <a:srcRect b="11135"/>
          <a:stretch/>
        </p:blipFill>
        <p:spPr>
          <a:xfrm>
            <a:off x="5220221" y="1125620"/>
            <a:ext cx="3213030" cy="1358304"/>
          </a:xfrm>
          <a:prstGeom prst="rect">
            <a:avLst/>
          </a:prstGeom>
        </p:spPr>
      </p:pic>
      <p:pic>
        <p:nvPicPr>
          <p:cNvPr id="6" name="Picture 5">
            <a:extLst>
              <a:ext uri="{FF2B5EF4-FFF2-40B4-BE49-F238E27FC236}">
                <a16:creationId xmlns:a16="http://schemas.microsoft.com/office/drawing/2014/main" id="{6C2F0BC1-53FF-CEDA-687C-59409E4F0DCD}"/>
              </a:ext>
            </a:extLst>
          </p:cNvPr>
          <p:cNvPicPr>
            <a:picLocks noChangeAspect="1"/>
          </p:cNvPicPr>
          <p:nvPr/>
        </p:nvPicPr>
        <p:blipFill rotWithShape="1">
          <a:blip r:embed="rId4"/>
          <a:srcRect l="11124" t="91862" r="14263" b="718"/>
          <a:stretch/>
        </p:blipFill>
        <p:spPr>
          <a:xfrm>
            <a:off x="5411274" y="2496861"/>
            <a:ext cx="2830924" cy="133912"/>
          </a:xfrm>
          <a:prstGeom prst="rect">
            <a:avLst/>
          </a:prstGeom>
        </p:spPr>
      </p:pic>
      <p:pic>
        <p:nvPicPr>
          <p:cNvPr id="8" name="Picture 7">
            <a:extLst>
              <a:ext uri="{FF2B5EF4-FFF2-40B4-BE49-F238E27FC236}">
                <a16:creationId xmlns:a16="http://schemas.microsoft.com/office/drawing/2014/main" id="{C1E64563-D8D7-2900-25BC-32ABB2BD7250}"/>
              </a:ext>
            </a:extLst>
          </p:cNvPr>
          <p:cNvPicPr>
            <a:picLocks noChangeAspect="1"/>
          </p:cNvPicPr>
          <p:nvPr/>
        </p:nvPicPr>
        <p:blipFill>
          <a:blip r:embed="rId5"/>
          <a:stretch>
            <a:fillRect/>
          </a:stretch>
        </p:blipFill>
        <p:spPr>
          <a:xfrm>
            <a:off x="5220221" y="2751922"/>
            <a:ext cx="3140728" cy="1360924"/>
          </a:xfrm>
          <a:prstGeom prst="rect">
            <a:avLst/>
          </a:prstGeom>
        </p:spPr>
      </p:pic>
      <p:pic>
        <p:nvPicPr>
          <p:cNvPr id="10" name="Picture 9">
            <a:extLst>
              <a:ext uri="{FF2B5EF4-FFF2-40B4-BE49-F238E27FC236}">
                <a16:creationId xmlns:a16="http://schemas.microsoft.com/office/drawing/2014/main" id="{9A651E7D-6DE0-024F-D665-78167C5856C9}"/>
              </a:ext>
            </a:extLst>
          </p:cNvPr>
          <p:cNvPicPr>
            <a:picLocks noChangeAspect="1"/>
          </p:cNvPicPr>
          <p:nvPr/>
        </p:nvPicPr>
        <p:blipFill>
          <a:blip r:embed="rId6"/>
          <a:stretch>
            <a:fillRect/>
          </a:stretch>
        </p:blipFill>
        <p:spPr>
          <a:xfrm>
            <a:off x="5220221" y="4180402"/>
            <a:ext cx="3219510" cy="107185"/>
          </a:xfrm>
          <a:prstGeom prst="rect">
            <a:avLst/>
          </a:prstGeom>
        </p:spPr>
      </p:pic>
      <p:sp>
        <p:nvSpPr>
          <p:cNvPr id="11" name="TextBox 10">
            <a:extLst>
              <a:ext uri="{FF2B5EF4-FFF2-40B4-BE49-F238E27FC236}">
                <a16:creationId xmlns:a16="http://schemas.microsoft.com/office/drawing/2014/main" id="{9BE21BE6-B3EF-0863-0663-4F45D1E5774F}"/>
              </a:ext>
            </a:extLst>
          </p:cNvPr>
          <p:cNvSpPr txBox="1"/>
          <p:nvPr/>
        </p:nvSpPr>
        <p:spPr>
          <a:xfrm>
            <a:off x="5178066" y="4380844"/>
            <a:ext cx="3297339" cy="461665"/>
          </a:xfrm>
          <a:prstGeom prst="rect">
            <a:avLst/>
          </a:prstGeom>
          <a:noFill/>
        </p:spPr>
        <p:txBody>
          <a:bodyPr wrap="square" rtlCol="0">
            <a:spAutoFit/>
          </a:bodyPr>
          <a:lstStyle/>
          <a:p>
            <a:r>
              <a:rPr lang="pl-PL" sz="800" b="0" i="0">
                <a:solidFill>
                  <a:srgbClr val="7C843C"/>
                </a:solidFill>
                <a:effectLst/>
                <a:latin typeface="Slack-Lato"/>
              </a:rPr>
              <a:t>L. </a:t>
            </a:r>
            <a:r>
              <a:rPr lang="pl-PL" sz="800" b="0" i="0" err="1">
                <a:solidFill>
                  <a:srgbClr val="7C843C"/>
                </a:solidFill>
                <a:effectLst/>
                <a:latin typeface="Slack-Lato"/>
              </a:rPr>
              <a:t>Grinsztajn</a:t>
            </a:r>
            <a:r>
              <a:rPr lang="pl-PL" sz="800" b="0" i="0">
                <a:solidFill>
                  <a:srgbClr val="7C843C"/>
                </a:solidFill>
                <a:effectLst/>
                <a:latin typeface="Slack-Lato"/>
              </a:rPr>
              <a:t>, E. </a:t>
            </a:r>
            <a:r>
              <a:rPr lang="pl-PL" sz="800" b="0" i="0" err="1">
                <a:solidFill>
                  <a:srgbClr val="7C843C"/>
                </a:solidFill>
                <a:effectLst/>
                <a:latin typeface="Slack-Lato"/>
              </a:rPr>
              <a:t>Oyallon</a:t>
            </a:r>
            <a:r>
              <a:rPr lang="pl-PL" sz="800" b="0" i="0">
                <a:solidFill>
                  <a:srgbClr val="7C843C"/>
                </a:solidFill>
                <a:effectLst/>
                <a:latin typeface="Slack-Lato"/>
              </a:rPr>
              <a:t>, and G. </a:t>
            </a:r>
            <a:r>
              <a:rPr lang="pl-PL" sz="800" b="0" i="0" err="1">
                <a:solidFill>
                  <a:srgbClr val="7C843C"/>
                </a:solidFill>
                <a:effectLst/>
                <a:latin typeface="Slack-Lato"/>
              </a:rPr>
              <a:t>Varoquaux</a:t>
            </a:r>
            <a:r>
              <a:rPr lang="pl-PL" sz="800" b="0" i="0">
                <a:solidFill>
                  <a:srgbClr val="7C843C"/>
                </a:solidFill>
                <a:effectLst/>
                <a:latin typeface="Slack-Lato"/>
              </a:rPr>
              <a:t>, </a:t>
            </a:r>
            <a:r>
              <a:rPr lang="pl-PL" sz="800" b="0" i="1" err="1">
                <a:solidFill>
                  <a:srgbClr val="7C843C"/>
                </a:solidFill>
                <a:effectLst/>
                <a:latin typeface="Slack-Lato"/>
              </a:rPr>
              <a:t>Why</a:t>
            </a:r>
            <a:r>
              <a:rPr lang="pl-PL" sz="800" b="0" i="1">
                <a:solidFill>
                  <a:srgbClr val="7C843C"/>
                </a:solidFill>
                <a:effectLst/>
                <a:latin typeface="Slack-Lato"/>
              </a:rPr>
              <a:t> do </a:t>
            </a:r>
            <a:r>
              <a:rPr lang="pl-PL" sz="800" b="0" i="1" err="1">
                <a:solidFill>
                  <a:srgbClr val="7C843C"/>
                </a:solidFill>
                <a:effectLst/>
                <a:latin typeface="Slack-Lato"/>
              </a:rPr>
              <a:t>tree-based</a:t>
            </a:r>
            <a:r>
              <a:rPr lang="pl-PL" sz="800" b="0" i="1">
                <a:solidFill>
                  <a:srgbClr val="7C843C"/>
                </a:solidFill>
                <a:effectLst/>
                <a:latin typeface="Slack-Lato"/>
              </a:rPr>
              <a:t> </a:t>
            </a:r>
            <a:r>
              <a:rPr lang="pl-PL" sz="800" b="0" i="1" err="1">
                <a:solidFill>
                  <a:srgbClr val="7C843C"/>
                </a:solidFill>
                <a:effectLst/>
                <a:latin typeface="Slack-Lato"/>
              </a:rPr>
              <a:t>models</a:t>
            </a:r>
            <a:r>
              <a:rPr lang="pl-PL" sz="800" b="0" i="1">
                <a:solidFill>
                  <a:srgbClr val="7C843C"/>
                </a:solidFill>
                <a:effectLst/>
                <a:latin typeface="Slack-Lato"/>
              </a:rPr>
              <a:t> </a:t>
            </a:r>
            <a:r>
              <a:rPr lang="pl-PL" sz="800" b="0" i="1" err="1">
                <a:solidFill>
                  <a:srgbClr val="7C843C"/>
                </a:solidFill>
                <a:effectLst/>
                <a:latin typeface="Slack-Lato"/>
              </a:rPr>
              <a:t>still</a:t>
            </a:r>
            <a:r>
              <a:rPr lang="pl-PL" sz="800" b="0" i="1">
                <a:solidFill>
                  <a:srgbClr val="7C843C"/>
                </a:solidFill>
                <a:effectLst/>
                <a:latin typeface="Slack-Lato"/>
              </a:rPr>
              <a:t> </a:t>
            </a:r>
            <a:r>
              <a:rPr lang="pl-PL" sz="800" b="0" i="1" err="1">
                <a:solidFill>
                  <a:srgbClr val="7C843C"/>
                </a:solidFill>
                <a:effectLst/>
                <a:latin typeface="Slack-Lato"/>
              </a:rPr>
              <a:t>outperform</a:t>
            </a:r>
            <a:r>
              <a:rPr lang="pl-PL" sz="800" b="0" i="1">
                <a:solidFill>
                  <a:srgbClr val="7C843C"/>
                </a:solidFill>
                <a:effectLst/>
                <a:latin typeface="Slack-Lato"/>
              </a:rPr>
              <a:t> </a:t>
            </a:r>
            <a:r>
              <a:rPr lang="pl-PL" sz="800" b="0" i="1" err="1">
                <a:solidFill>
                  <a:srgbClr val="7C843C"/>
                </a:solidFill>
                <a:effectLst/>
                <a:latin typeface="Slack-Lato"/>
              </a:rPr>
              <a:t>deep</a:t>
            </a:r>
            <a:r>
              <a:rPr lang="pl-PL" sz="800" b="0" i="1">
                <a:solidFill>
                  <a:srgbClr val="7C843C"/>
                </a:solidFill>
                <a:effectLst/>
                <a:latin typeface="Slack-Lato"/>
              </a:rPr>
              <a:t> learning on </a:t>
            </a:r>
            <a:r>
              <a:rPr lang="pl-PL" sz="800" b="0" i="1" err="1">
                <a:solidFill>
                  <a:srgbClr val="7C843C"/>
                </a:solidFill>
                <a:effectLst/>
                <a:latin typeface="Slack-Lato"/>
              </a:rPr>
              <a:t>typical</a:t>
            </a:r>
            <a:r>
              <a:rPr lang="pl-PL" sz="800" b="0" i="1">
                <a:solidFill>
                  <a:srgbClr val="7C843C"/>
                </a:solidFill>
                <a:effectLst/>
                <a:latin typeface="Slack-Lato"/>
              </a:rPr>
              <a:t> </a:t>
            </a:r>
            <a:r>
              <a:rPr lang="pl-PL" sz="800" b="0" i="1" err="1">
                <a:solidFill>
                  <a:srgbClr val="7C843C"/>
                </a:solidFill>
                <a:effectLst/>
                <a:latin typeface="Slack-Lato"/>
              </a:rPr>
              <a:t>tabular</a:t>
            </a:r>
            <a:r>
              <a:rPr lang="pl-PL" sz="800" b="0" i="1">
                <a:solidFill>
                  <a:srgbClr val="7C843C"/>
                </a:solidFill>
                <a:effectLst/>
                <a:latin typeface="Slack-Lato"/>
              </a:rPr>
              <a:t> data?</a:t>
            </a:r>
            <a:r>
              <a:rPr lang="pl-PL" sz="800" b="0" i="0">
                <a:solidFill>
                  <a:srgbClr val="7C843C"/>
                </a:solidFill>
                <a:effectLst/>
                <a:latin typeface="Slack-Lato"/>
              </a:rPr>
              <a:t>, </a:t>
            </a:r>
            <a:r>
              <a:rPr lang="pl-PL" sz="800" b="0" i="0" err="1">
                <a:solidFill>
                  <a:srgbClr val="7C843C"/>
                </a:solidFill>
                <a:effectLst/>
                <a:latin typeface="Slack-Lato"/>
              </a:rPr>
              <a:t>NeurIPS</a:t>
            </a:r>
            <a:r>
              <a:rPr lang="pl-PL" sz="800" b="0" i="0">
                <a:solidFill>
                  <a:srgbClr val="7C843C"/>
                </a:solidFill>
                <a:effectLst/>
                <a:latin typeface="Slack-Lato"/>
              </a:rPr>
              <a:t> 2022 </a:t>
            </a:r>
            <a:r>
              <a:rPr lang="pl-PL" sz="800" b="0" i="0" err="1">
                <a:solidFill>
                  <a:srgbClr val="7C843C"/>
                </a:solidFill>
                <a:effectLst/>
                <a:latin typeface="Slack-Lato"/>
              </a:rPr>
              <a:t>Track</a:t>
            </a:r>
            <a:r>
              <a:rPr lang="pl-PL" sz="800" b="0" i="0">
                <a:solidFill>
                  <a:srgbClr val="7C843C"/>
                </a:solidFill>
                <a:effectLst/>
                <a:latin typeface="Slack-Lato"/>
              </a:rPr>
              <a:t> </a:t>
            </a:r>
            <a:r>
              <a:rPr lang="pl-PL" sz="800" b="0" i="0" err="1">
                <a:solidFill>
                  <a:srgbClr val="7C843C"/>
                </a:solidFill>
                <a:effectLst/>
                <a:latin typeface="Slack-Lato"/>
              </a:rPr>
              <a:t>Datasets</a:t>
            </a:r>
            <a:r>
              <a:rPr lang="pl-PL" sz="800" b="0" i="0">
                <a:solidFill>
                  <a:srgbClr val="7C843C"/>
                </a:solidFill>
                <a:effectLst/>
                <a:latin typeface="Slack-Lato"/>
              </a:rPr>
              <a:t> and </a:t>
            </a:r>
            <a:r>
              <a:rPr lang="pl-PL" sz="800" b="0" i="0" err="1">
                <a:solidFill>
                  <a:srgbClr val="7C843C"/>
                </a:solidFill>
                <a:effectLst/>
                <a:latin typeface="Slack-Lato"/>
              </a:rPr>
              <a:t>Benchmarks</a:t>
            </a:r>
            <a:r>
              <a:rPr lang="pl-PL" sz="800" b="0" i="0">
                <a:solidFill>
                  <a:srgbClr val="7C843C"/>
                </a:solidFill>
                <a:effectLst/>
                <a:latin typeface="Slack-Lato"/>
              </a:rPr>
              <a:t> Program </a:t>
            </a:r>
            <a:r>
              <a:rPr lang="pl-PL" sz="800" b="0" i="0" err="1">
                <a:solidFill>
                  <a:srgbClr val="7C843C"/>
                </a:solidFill>
                <a:effectLst/>
                <a:latin typeface="Slack-Lato"/>
              </a:rPr>
              <a:t>Chairs</a:t>
            </a:r>
            <a:endParaRPr lang="pl-PL" sz="800">
              <a:solidFill>
                <a:srgbClr val="7C843C"/>
              </a:solidFill>
            </a:endParaRPr>
          </a:p>
        </p:txBody>
      </p:sp>
    </p:spTree>
    <p:extLst>
      <p:ext uri="{BB962C8B-B14F-4D97-AF65-F5344CB8AC3E}">
        <p14:creationId xmlns:p14="http://schemas.microsoft.com/office/powerpoint/2010/main" val="208934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3" name="Google Shape;194;p32">
            <a:extLst>
              <a:ext uri="{FF2B5EF4-FFF2-40B4-BE49-F238E27FC236}">
                <a16:creationId xmlns:a16="http://schemas.microsoft.com/office/drawing/2014/main" id="{E349D41B-E8D1-0B0D-3FD1-328B50707EF5}"/>
              </a:ext>
            </a:extLst>
          </p:cNvPr>
          <p:cNvSpPr txBox="1">
            <a:spLocks/>
          </p:cNvSpPr>
          <p:nvPr/>
        </p:nvSpPr>
        <p:spPr>
          <a:xfrm>
            <a:off x="3519018" y="3444205"/>
            <a:ext cx="4501232" cy="6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Nunito"/>
              <a:buNone/>
              <a:defRPr sz="1800" b="0" i="0" u="none" strike="noStrike" cap="none">
                <a:solidFill>
                  <a:srgbClr val="D6E29C"/>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pl-PL"/>
              <a:t>How the </a:t>
            </a:r>
            <a:r>
              <a:rPr lang="pl-PL" err="1"/>
              <a:t>user</a:t>
            </a:r>
            <a:r>
              <a:rPr lang="pl-PL"/>
              <a:t> </a:t>
            </a:r>
            <a:r>
              <a:rPr lang="pl-PL" err="1"/>
              <a:t>interface</a:t>
            </a:r>
            <a:r>
              <a:rPr lang="pl-PL"/>
              <a:t> </a:t>
            </a:r>
            <a:r>
              <a:rPr lang="pl-PL" err="1"/>
              <a:t>look</a:t>
            </a:r>
            <a:r>
              <a:rPr lang="pl-PL"/>
              <a:t> </a:t>
            </a:r>
            <a:r>
              <a:rPr lang="pl-PL" err="1"/>
              <a:t>like</a:t>
            </a:r>
            <a:r>
              <a:rPr lang="pl-PL"/>
              <a:t>?</a:t>
            </a:r>
            <a:endParaRPr lang="es-ES"/>
          </a:p>
        </p:txBody>
      </p:sp>
      <p:sp>
        <p:nvSpPr>
          <p:cNvPr id="5" name="Google Shape;195;p32">
            <a:extLst>
              <a:ext uri="{FF2B5EF4-FFF2-40B4-BE49-F238E27FC236}">
                <a16:creationId xmlns:a16="http://schemas.microsoft.com/office/drawing/2014/main" id="{6A32099D-030F-AC3D-5538-FBDA23B550CC}"/>
              </a:ext>
            </a:extLst>
          </p:cNvPr>
          <p:cNvSpPr txBox="1">
            <a:spLocks/>
          </p:cNvSpPr>
          <p:nvPr/>
        </p:nvSpPr>
        <p:spPr>
          <a:xfrm>
            <a:off x="1390135" y="2710094"/>
            <a:ext cx="663076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Questrial"/>
              <a:buNone/>
              <a:defRPr sz="5000" b="0" i="0" u="none" strike="noStrike" cap="none">
                <a:solidFill>
                  <a:srgbClr val="AFC968"/>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9pPr>
          </a:lstStyle>
          <a:p>
            <a:r>
              <a:rPr lang="pl-PL" sz="4400" err="1"/>
              <a:t>Package</a:t>
            </a:r>
            <a:r>
              <a:rPr lang="pl-PL" sz="4400"/>
              <a:t> </a:t>
            </a:r>
            <a:r>
              <a:rPr lang="pl-PL" sz="4400" err="1"/>
              <a:t>structure</a:t>
            </a:r>
            <a:endParaRPr lang="en-US" sz="4400" err="1"/>
          </a:p>
        </p:txBody>
      </p:sp>
      <p:sp>
        <p:nvSpPr>
          <p:cNvPr id="7" name="Google Shape;196;p32">
            <a:extLst>
              <a:ext uri="{FF2B5EF4-FFF2-40B4-BE49-F238E27FC236}">
                <a16:creationId xmlns:a16="http://schemas.microsoft.com/office/drawing/2014/main" id="{B66C97A4-F104-026A-29D9-3E43675E99FE}"/>
              </a:ext>
            </a:extLst>
          </p:cNvPr>
          <p:cNvSpPr txBox="1">
            <a:spLocks/>
          </p:cNvSpPr>
          <p:nvPr/>
        </p:nvSpPr>
        <p:spPr>
          <a:xfrm>
            <a:off x="5884850" y="1611331"/>
            <a:ext cx="2135400" cy="149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Questrial"/>
              <a:buNone/>
              <a:defRPr sz="10900" b="1" i="0" u="none" strike="noStrike" cap="none">
                <a:solidFill>
                  <a:schemeClr val="accent6"/>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9pPr>
          </a:lstStyle>
          <a:p>
            <a:r>
              <a:rPr lang="es" sz="6600" b="0">
                <a:solidFill>
                  <a:schemeClr val="bg1">
                    <a:lumMod val="90000"/>
                  </a:schemeClr>
                </a:solidFill>
              </a:rPr>
              <a:t>05</a:t>
            </a:r>
            <a:endParaRPr lang="pl-PL" sz="6600" b="0">
              <a:solidFill>
                <a:schemeClr val="bg1">
                  <a:lumMod val="90000"/>
                </a:schemeClr>
              </a:solidFill>
            </a:endParaRPr>
          </a:p>
        </p:txBody>
      </p:sp>
    </p:spTree>
    <p:extLst>
      <p:ext uri="{BB962C8B-B14F-4D97-AF65-F5344CB8AC3E}">
        <p14:creationId xmlns:p14="http://schemas.microsoft.com/office/powerpoint/2010/main" val="162046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Package</a:t>
            </a:r>
            <a:r>
              <a:rPr lang="pl-PL" dirty="0">
                <a:solidFill>
                  <a:srgbClr val="74533D"/>
                </a:solidFill>
              </a:rPr>
              <a:t> </a:t>
            </a:r>
            <a:r>
              <a:rPr lang="pl-PL" dirty="0" err="1">
                <a:solidFill>
                  <a:srgbClr val="74533D"/>
                </a:solidFill>
              </a:rPr>
              <a:t>structure</a:t>
            </a:r>
            <a:endParaRPr lang="en-US" b="0" dirty="0">
              <a:solidFill>
                <a:srgbClr val="74533D"/>
              </a:solidFill>
            </a:endParaRPr>
          </a:p>
        </p:txBody>
      </p:sp>
      <p:cxnSp>
        <p:nvCxnSpPr>
          <p:cNvPr id="166" name="Google Shape;166;p30"/>
          <p:cNvCxnSpPr>
            <a:cxnSpLocks/>
          </p:cNvCxnSpPr>
          <p:nvPr/>
        </p:nvCxnSpPr>
        <p:spPr>
          <a:xfrm>
            <a:off x="812499" y="1045726"/>
            <a:ext cx="3996751" cy="0"/>
          </a:xfrm>
          <a:prstGeom prst="straightConnector1">
            <a:avLst/>
          </a:prstGeom>
          <a:noFill/>
          <a:ln w="19050" cap="flat" cmpd="sng">
            <a:solidFill>
              <a:srgbClr val="74533D"/>
            </a:solidFill>
            <a:prstDash val="solid"/>
            <a:round/>
            <a:headEnd type="none" w="med" len="med"/>
            <a:tailEnd type="none" w="med" len="med"/>
          </a:ln>
        </p:spPr>
      </p:cxnSp>
      <p:pic>
        <p:nvPicPr>
          <p:cNvPr id="5" name="Picture 4" descr="Diagram&#10;&#10;Description automatically generated">
            <a:extLst>
              <a:ext uri="{FF2B5EF4-FFF2-40B4-BE49-F238E27FC236}">
                <a16:creationId xmlns:a16="http://schemas.microsoft.com/office/drawing/2014/main" id="{00826093-6F98-2DAF-D19F-065C5A659C27}"/>
              </a:ext>
            </a:extLst>
          </p:cNvPr>
          <p:cNvPicPr>
            <a:picLocks noChangeAspect="1"/>
          </p:cNvPicPr>
          <p:nvPr/>
        </p:nvPicPr>
        <p:blipFill>
          <a:blip r:embed="rId4"/>
          <a:stretch>
            <a:fillRect/>
          </a:stretch>
        </p:blipFill>
        <p:spPr>
          <a:xfrm>
            <a:off x="4077099" y="1128033"/>
            <a:ext cx="4686848" cy="3628217"/>
          </a:xfrm>
          <a:prstGeom prst="rect">
            <a:avLst/>
          </a:prstGeom>
        </p:spPr>
      </p:pic>
      <p:sp>
        <p:nvSpPr>
          <p:cNvPr id="7" name="TextBox 6">
            <a:extLst>
              <a:ext uri="{FF2B5EF4-FFF2-40B4-BE49-F238E27FC236}">
                <a16:creationId xmlns:a16="http://schemas.microsoft.com/office/drawing/2014/main" id="{F465D6F3-C543-172B-EA71-B8F5F838F9EB}"/>
              </a:ext>
            </a:extLst>
          </p:cNvPr>
          <p:cNvSpPr txBox="1"/>
          <p:nvPr/>
        </p:nvSpPr>
        <p:spPr>
          <a:xfrm>
            <a:off x="710750" y="1448365"/>
            <a:ext cx="3095131" cy="2246769"/>
          </a:xfrm>
          <a:prstGeom prst="rect">
            <a:avLst/>
          </a:prstGeom>
          <a:noFill/>
        </p:spPr>
        <p:txBody>
          <a:bodyPr wrap="square">
            <a:spAutoFit/>
          </a:bodyPr>
          <a:lstStyle/>
          <a:p>
            <a:r>
              <a:rPr lang="en-US" b="0" i="0" dirty="0">
                <a:solidFill>
                  <a:srgbClr val="7C843C"/>
                </a:solidFill>
                <a:effectLst/>
                <a:latin typeface="Nunito" pitchFamily="2" charset="-18"/>
              </a:rPr>
              <a:t>With functions in </a:t>
            </a:r>
            <a:r>
              <a:rPr lang="en-US" b="0">
                <a:solidFill>
                  <a:srgbClr val="7C843C"/>
                </a:solidFill>
                <a:effectLst/>
                <a:latin typeface="Nunito" pitchFamily="2" charset="-18"/>
              </a:rPr>
              <a:t>forester</a:t>
            </a:r>
            <a:r>
              <a:rPr lang="en-US" b="0" i="0" dirty="0">
                <a:solidFill>
                  <a:srgbClr val="7C843C"/>
                </a:solidFill>
                <a:effectLst/>
                <a:latin typeface="Nunito" pitchFamily="2" charset="-18"/>
              </a:rPr>
              <a:t> package users can create a well-tuned</a:t>
            </a:r>
            <a:r>
              <a:rPr lang="pl-PL" b="0" i="0" dirty="0">
                <a:solidFill>
                  <a:srgbClr val="7C843C"/>
                </a:solidFill>
                <a:effectLst/>
                <a:latin typeface="Nunito" pitchFamily="2" charset="-18"/>
              </a:rPr>
              <a:t> </a:t>
            </a:r>
            <a:r>
              <a:rPr lang="en-US" b="0" i="0" dirty="0">
                <a:solidFill>
                  <a:srgbClr val="7C843C"/>
                </a:solidFill>
                <a:effectLst/>
                <a:latin typeface="Nunito" pitchFamily="2" charset="-18"/>
              </a:rPr>
              <a:t>tree-based model with a unified, simple formula. With the usage of</a:t>
            </a:r>
            <a:r>
              <a:rPr lang="pl-PL" b="0" i="0" dirty="0">
                <a:solidFill>
                  <a:srgbClr val="7C843C"/>
                </a:solidFill>
                <a:effectLst/>
                <a:latin typeface="Nunito" pitchFamily="2" charset="-18"/>
              </a:rPr>
              <a:t> </a:t>
            </a:r>
            <a:r>
              <a:rPr lang="en-US" b="1" i="0" dirty="0">
                <a:solidFill>
                  <a:srgbClr val="7C843C"/>
                </a:solidFill>
                <a:effectLst/>
                <a:latin typeface="Nunito" pitchFamily="2" charset="-18"/>
              </a:rPr>
              <a:t>only two required</a:t>
            </a:r>
            <a:r>
              <a:rPr lang="pl-PL" b="1" i="0" dirty="0">
                <a:solidFill>
                  <a:srgbClr val="7C843C"/>
                </a:solidFill>
                <a:effectLst/>
                <a:latin typeface="Nunito" pitchFamily="2" charset="-18"/>
              </a:rPr>
              <a:t> </a:t>
            </a:r>
            <a:r>
              <a:rPr lang="en-US" b="1" i="0" dirty="0">
                <a:solidFill>
                  <a:srgbClr val="7C843C"/>
                </a:solidFill>
                <a:effectLst/>
                <a:latin typeface="Nunito" pitchFamily="2" charset="-18"/>
              </a:rPr>
              <a:t>parameters</a:t>
            </a:r>
            <a:r>
              <a:rPr lang="en-US" b="0" i="0" dirty="0">
                <a:solidFill>
                  <a:srgbClr val="7C843C"/>
                </a:solidFill>
                <a:effectLst/>
                <a:latin typeface="Nunito" pitchFamily="2" charset="-18"/>
              </a:rPr>
              <a:t>: the raw, not preprocessed dataset</a:t>
            </a:r>
            <a:r>
              <a:rPr lang="pl-PL" b="0" i="0" dirty="0">
                <a:solidFill>
                  <a:srgbClr val="7C843C"/>
                </a:solidFill>
                <a:effectLst/>
                <a:latin typeface="Nunito" pitchFamily="2" charset="-18"/>
              </a:rPr>
              <a:t> </a:t>
            </a:r>
            <a:r>
              <a:rPr lang="en-US" b="0" i="0" dirty="0">
                <a:solidFill>
                  <a:srgbClr val="7C843C"/>
                </a:solidFill>
                <a:effectLst/>
                <a:latin typeface="Nunito" pitchFamily="2" charset="-18"/>
              </a:rPr>
              <a:t>and target column name, the user is able to achieve satisfying results. </a:t>
            </a:r>
            <a:r>
              <a:rPr lang="en-US" b="1" i="0" dirty="0">
                <a:solidFill>
                  <a:srgbClr val="7C843C"/>
                </a:solidFill>
                <a:effectLst/>
                <a:latin typeface="Nunito" pitchFamily="2" charset="-18"/>
              </a:rPr>
              <a:t>The forester automatically handles the "ugly" part for you.</a:t>
            </a:r>
            <a:endParaRPr lang="pl-PL" b="1" dirty="0">
              <a:solidFill>
                <a:srgbClr val="7C843C"/>
              </a:solidFill>
              <a:latin typeface="Nunito" pitchFamily="2" charset="-18"/>
            </a:endParaRPr>
          </a:p>
        </p:txBody>
      </p:sp>
    </p:spTree>
    <p:extLst>
      <p:ext uri="{BB962C8B-B14F-4D97-AF65-F5344CB8AC3E}">
        <p14:creationId xmlns:p14="http://schemas.microsoft.com/office/powerpoint/2010/main" val="3821651107"/>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3" name="Google Shape;194;p32">
            <a:extLst>
              <a:ext uri="{FF2B5EF4-FFF2-40B4-BE49-F238E27FC236}">
                <a16:creationId xmlns:a16="http://schemas.microsoft.com/office/drawing/2014/main" id="{5832E40D-FA29-B139-937A-F70AAE1BC39B}"/>
              </a:ext>
            </a:extLst>
          </p:cNvPr>
          <p:cNvSpPr txBox="1">
            <a:spLocks/>
          </p:cNvSpPr>
          <p:nvPr/>
        </p:nvSpPr>
        <p:spPr>
          <a:xfrm>
            <a:off x="3501417" y="3449371"/>
            <a:ext cx="4501232" cy="6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Nunito"/>
              <a:buNone/>
              <a:defRPr sz="1800" b="0" i="0" u="none" strike="noStrike" cap="none">
                <a:solidFill>
                  <a:srgbClr val="D6E29C"/>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pl-PL" err="1"/>
              <a:t>What</a:t>
            </a:r>
            <a:r>
              <a:rPr lang="pl-PL"/>
              <a:t> </a:t>
            </a:r>
            <a:r>
              <a:rPr lang="pl-PL" err="1"/>
              <a:t>makes</a:t>
            </a:r>
            <a:r>
              <a:rPr lang="pl-PL"/>
              <a:t> the </a:t>
            </a:r>
            <a:r>
              <a:rPr lang="pl-PL" err="1"/>
              <a:t>forester</a:t>
            </a:r>
            <a:r>
              <a:rPr lang="pl-PL"/>
              <a:t> </a:t>
            </a:r>
            <a:r>
              <a:rPr lang="pl-PL" err="1"/>
              <a:t>special</a:t>
            </a:r>
            <a:r>
              <a:rPr lang="pl-PL"/>
              <a:t>?</a:t>
            </a:r>
            <a:endParaRPr lang="es-ES"/>
          </a:p>
        </p:txBody>
      </p:sp>
      <p:sp>
        <p:nvSpPr>
          <p:cNvPr id="5" name="Google Shape;195;p32">
            <a:extLst>
              <a:ext uri="{FF2B5EF4-FFF2-40B4-BE49-F238E27FC236}">
                <a16:creationId xmlns:a16="http://schemas.microsoft.com/office/drawing/2014/main" id="{4AB3ACCB-232A-A9C6-30B7-C7DAAE54EA56}"/>
              </a:ext>
            </a:extLst>
          </p:cNvPr>
          <p:cNvSpPr txBox="1">
            <a:spLocks/>
          </p:cNvSpPr>
          <p:nvPr/>
        </p:nvSpPr>
        <p:spPr>
          <a:xfrm>
            <a:off x="1390135" y="2710094"/>
            <a:ext cx="663076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Questrial"/>
              <a:buNone/>
              <a:defRPr sz="5000" b="0" i="0" u="none" strike="noStrike" cap="none">
                <a:solidFill>
                  <a:srgbClr val="AFC968"/>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9pPr>
          </a:lstStyle>
          <a:p>
            <a:r>
              <a:rPr lang="pl-PL" sz="4400" err="1"/>
              <a:t>Features</a:t>
            </a:r>
            <a:endParaRPr lang="en-US" sz="4400" err="1"/>
          </a:p>
        </p:txBody>
      </p:sp>
      <p:sp>
        <p:nvSpPr>
          <p:cNvPr id="7" name="Google Shape;196;p32">
            <a:extLst>
              <a:ext uri="{FF2B5EF4-FFF2-40B4-BE49-F238E27FC236}">
                <a16:creationId xmlns:a16="http://schemas.microsoft.com/office/drawing/2014/main" id="{7BD63C60-2CA2-0F9F-6218-E8D630B66E1D}"/>
              </a:ext>
            </a:extLst>
          </p:cNvPr>
          <p:cNvSpPr txBox="1">
            <a:spLocks/>
          </p:cNvSpPr>
          <p:nvPr/>
        </p:nvSpPr>
        <p:spPr>
          <a:xfrm>
            <a:off x="5884850" y="1611331"/>
            <a:ext cx="2135400" cy="149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Questrial"/>
              <a:buNone/>
              <a:defRPr sz="10900" b="1" i="0" u="none" strike="noStrike" cap="none">
                <a:solidFill>
                  <a:schemeClr val="accent6"/>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9pPr>
          </a:lstStyle>
          <a:p>
            <a:r>
              <a:rPr lang="es" sz="6600" b="0">
                <a:solidFill>
                  <a:schemeClr val="bg1">
                    <a:lumMod val="90000"/>
                  </a:schemeClr>
                </a:solidFill>
              </a:rPr>
              <a:t>06</a:t>
            </a:r>
            <a:endParaRPr lang="pl-PL" sz="6600" b="0">
              <a:solidFill>
                <a:schemeClr val="bg1">
                  <a:lumMod val="90000"/>
                </a:schemeClr>
              </a:solidFill>
            </a:endParaRPr>
          </a:p>
        </p:txBody>
      </p:sp>
    </p:spTree>
    <p:extLst>
      <p:ext uri="{BB962C8B-B14F-4D97-AF65-F5344CB8AC3E}">
        <p14:creationId xmlns:p14="http://schemas.microsoft.com/office/powerpoint/2010/main" val="3911231924"/>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Obraz 3">
            <a:extLst>
              <a:ext uri="{FF2B5EF4-FFF2-40B4-BE49-F238E27FC236}">
                <a16:creationId xmlns:a16="http://schemas.microsoft.com/office/drawing/2014/main" id="{10E5A202-967B-EE89-3763-B7D2A210434A}"/>
              </a:ext>
            </a:extLst>
          </p:cNvPr>
          <p:cNvPicPr>
            <a:picLocks noChangeAspect="1"/>
          </p:cNvPicPr>
          <p:nvPr/>
        </p:nvPicPr>
        <p:blipFill>
          <a:blip r:embed="rId3"/>
          <a:stretch>
            <a:fillRect/>
          </a:stretch>
        </p:blipFill>
        <p:spPr>
          <a:xfrm rot="5400000">
            <a:off x="192089" y="1538475"/>
            <a:ext cx="2497137" cy="1915733"/>
          </a:xfrm>
          <a:prstGeom prst="rect">
            <a:avLst/>
          </a:prstGeom>
          <a:ln>
            <a:noFill/>
          </a:ln>
          <a:effectLst>
            <a:outerShdw blurRad="292100" dist="139700" dir="2700000" algn="tl" rotWithShape="0">
              <a:srgbClr val="333333">
                <a:alpha val="65000"/>
              </a:srgbClr>
            </a:outerShdw>
          </a:effectLst>
        </p:spPr>
      </p:pic>
      <p:sp>
        <p:nvSpPr>
          <p:cNvPr id="158" name="Google Shape;158;p30"/>
          <p:cNvSpPr txBox="1">
            <a:spLocks noGrp="1"/>
          </p:cNvSpPr>
          <p:nvPr>
            <p:ph type="title" idx="6"/>
          </p:nvPr>
        </p:nvSpPr>
        <p:spPr>
          <a:xfrm>
            <a:off x="710749" y="387250"/>
            <a:ext cx="7620751"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Automatic report for </a:t>
            </a:r>
            <a:r>
              <a:rPr lang="pl-PL" b="0" err="1">
                <a:solidFill>
                  <a:srgbClr val="74533D"/>
                </a:solidFill>
              </a:rPr>
              <a:t>regression</a:t>
            </a:r>
            <a:r>
              <a:rPr lang="pl-PL" b="0">
                <a:solidFill>
                  <a:srgbClr val="74533D"/>
                </a:solidFill>
              </a:rPr>
              <a:t> </a:t>
            </a:r>
            <a:r>
              <a:rPr lang="pl-PL" b="0" err="1">
                <a:solidFill>
                  <a:srgbClr val="74533D"/>
                </a:solidFill>
              </a:rPr>
              <a:t>task</a:t>
            </a:r>
            <a:endParaRPr lang="en-US" b="0">
              <a:solidFill>
                <a:srgbClr val="74533D"/>
              </a:solidFill>
            </a:endParaRPr>
          </a:p>
        </p:txBody>
      </p:sp>
      <p:cxnSp>
        <p:nvCxnSpPr>
          <p:cNvPr id="166" name="Google Shape;166;p30"/>
          <p:cNvCxnSpPr>
            <a:cxnSpLocks/>
          </p:cNvCxnSpPr>
          <p:nvPr/>
        </p:nvCxnSpPr>
        <p:spPr>
          <a:xfrm>
            <a:off x="812499" y="1045726"/>
            <a:ext cx="7598530" cy="0"/>
          </a:xfrm>
          <a:prstGeom prst="straightConnector1">
            <a:avLst/>
          </a:prstGeom>
          <a:noFill/>
          <a:ln w="19050" cap="flat" cmpd="sng">
            <a:solidFill>
              <a:srgbClr val="74533D"/>
            </a:solidFill>
            <a:prstDash val="solid"/>
            <a:round/>
            <a:headEnd type="none" w="med" len="med"/>
            <a:tailEnd type="none" w="med" len="med"/>
          </a:ln>
        </p:spPr>
      </p:cxnSp>
      <p:pic>
        <p:nvPicPr>
          <p:cNvPr id="4" name="Obraz 5">
            <a:extLst>
              <a:ext uri="{FF2B5EF4-FFF2-40B4-BE49-F238E27FC236}">
                <a16:creationId xmlns:a16="http://schemas.microsoft.com/office/drawing/2014/main" id="{6CC3AB9C-EBC7-5AAD-C986-638DE0B47DFD}"/>
              </a:ext>
            </a:extLst>
          </p:cNvPr>
          <p:cNvPicPr>
            <a:picLocks noChangeAspect="1"/>
          </p:cNvPicPr>
          <p:nvPr/>
        </p:nvPicPr>
        <p:blipFill>
          <a:blip r:embed="rId4"/>
          <a:stretch>
            <a:fillRect/>
          </a:stretch>
        </p:blipFill>
        <p:spPr>
          <a:xfrm rot="5400000">
            <a:off x="1700213" y="2605370"/>
            <a:ext cx="2497138" cy="1909197"/>
          </a:xfrm>
          <a:prstGeom prst="rect">
            <a:avLst/>
          </a:prstGeom>
          <a:ln>
            <a:noFill/>
          </a:ln>
          <a:effectLst>
            <a:outerShdw blurRad="292100" dist="139700" dir="2700000" algn="tl" rotWithShape="0">
              <a:srgbClr val="333333">
                <a:alpha val="65000"/>
              </a:srgbClr>
            </a:outerShdw>
          </a:effectLst>
        </p:spPr>
      </p:pic>
      <p:pic>
        <p:nvPicPr>
          <p:cNvPr id="6" name="Obraz 7">
            <a:extLst>
              <a:ext uri="{FF2B5EF4-FFF2-40B4-BE49-F238E27FC236}">
                <a16:creationId xmlns:a16="http://schemas.microsoft.com/office/drawing/2014/main" id="{16208D3C-5D6C-0E02-2179-3A6FECDBA1C7}"/>
              </a:ext>
            </a:extLst>
          </p:cNvPr>
          <p:cNvPicPr>
            <a:picLocks noChangeAspect="1"/>
          </p:cNvPicPr>
          <p:nvPr/>
        </p:nvPicPr>
        <p:blipFill>
          <a:blip r:embed="rId5"/>
          <a:stretch>
            <a:fillRect/>
          </a:stretch>
        </p:blipFill>
        <p:spPr>
          <a:xfrm rot="5400000">
            <a:off x="3339306" y="1499547"/>
            <a:ext cx="2465388" cy="1945967"/>
          </a:xfrm>
          <a:prstGeom prst="rect">
            <a:avLst/>
          </a:prstGeom>
          <a:ln>
            <a:noFill/>
          </a:ln>
          <a:effectLst>
            <a:outerShdw blurRad="292100" dist="139700" dir="2700000" algn="tl" rotWithShape="0">
              <a:srgbClr val="333333">
                <a:alpha val="65000"/>
              </a:srgbClr>
            </a:outerShdw>
          </a:effectLst>
        </p:spPr>
      </p:pic>
      <p:pic>
        <p:nvPicPr>
          <p:cNvPr id="8" name="Obraz 9">
            <a:extLst>
              <a:ext uri="{FF2B5EF4-FFF2-40B4-BE49-F238E27FC236}">
                <a16:creationId xmlns:a16="http://schemas.microsoft.com/office/drawing/2014/main" id="{9D345565-9ACC-8EAE-A1C8-3F0AB734EDB1}"/>
              </a:ext>
            </a:extLst>
          </p:cNvPr>
          <p:cNvPicPr>
            <a:picLocks noChangeAspect="1"/>
          </p:cNvPicPr>
          <p:nvPr/>
        </p:nvPicPr>
        <p:blipFill>
          <a:blip r:embed="rId6"/>
          <a:stretch>
            <a:fillRect/>
          </a:stretch>
        </p:blipFill>
        <p:spPr>
          <a:xfrm rot="5400000">
            <a:off x="4982369" y="2586258"/>
            <a:ext cx="2513012" cy="1963298"/>
          </a:xfrm>
          <a:prstGeom prst="rect">
            <a:avLst/>
          </a:prstGeom>
          <a:ln>
            <a:noFill/>
          </a:ln>
          <a:effectLst>
            <a:outerShdw blurRad="292100" dist="139700" dir="2700000" algn="tl" rotWithShape="0">
              <a:srgbClr val="333333">
                <a:alpha val="65000"/>
              </a:srgbClr>
            </a:outerShdw>
          </a:effectLst>
        </p:spPr>
      </p:pic>
      <p:pic>
        <p:nvPicPr>
          <p:cNvPr id="12" name="Obraz 12" descr="Obraz zawierający tekst&#10;&#10;Opis wygenerowany automatycznie">
            <a:extLst>
              <a:ext uri="{FF2B5EF4-FFF2-40B4-BE49-F238E27FC236}">
                <a16:creationId xmlns:a16="http://schemas.microsoft.com/office/drawing/2014/main" id="{CE987222-E1E6-A09A-3809-9D8C14DF8876}"/>
              </a:ext>
            </a:extLst>
          </p:cNvPr>
          <p:cNvPicPr>
            <a:picLocks noChangeAspect="1"/>
          </p:cNvPicPr>
          <p:nvPr/>
        </p:nvPicPr>
        <p:blipFill>
          <a:blip r:embed="rId7"/>
          <a:stretch>
            <a:fillRect/>
          </a:stretch>
        </p:blipFill>
        <p:spPr>
          <a:xfrm rot="5400000">
            <a:off x="6633370" y="1508090"/>
            <a:ext cx="2441575" cy="1905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033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dirty="0" err="1">
                <a:solidFill>
                  <a:srgbClr val="74533D"/>
                </a:solidFill>
              </a:rPr>
              <a:t>Ranked</a:t>
            </a:r>
            <a:r>
              <a:rPr lang="pl-PL" b="0" dirty="0">
                <a:solidFill>
                  <a:srgbClr val="74533D"/>
                </a:solidFill>
              </a:rPr>
              <a:t> list</a:t>
            </a:r>
            <a:endParaRPr lang="en-US" b="0" dirty="0">
              <a:solidFill>
                <a:srgbClr val="74533D"/>
              </a:solidFill>
            </a:endParaRPr>
          </a:p>
        </p:txBody>
      </p:sp>
      <p:cxnSp>
        <p:nvCxnSpPr>
          <p:cNvPr id="166" name="Google Shape;166;p30"/>
          <p:cNvCxnSpPr>
            <a:cxnSpLocks/>
          </p:cNvCxnSpPr>
          <p:nvPr/>
        </p:nvCxnSpPr>
        <p:spPr>
          <a:xfrm>
            <a:off x="812499" y="1045726"/>
            <a:ext cx="2459570" cy="0"/>
          </a:xfrm>
          <a:prstGeom prst="straightConnector1">
            <a:avLst/>
          </a:prstGeom>
          <a:noFill/>
          <a:ln w="19050" cap="flat" cmpd="sng">
            <a:solidFill>
              <a:srgbClr val="74533D"/>
            </a:solidFill>
            <a:prstDash val="solid"/>
            <a:round/>
            <a:headEnd type="none" w="med" len="med"/>
            <a:tailEnd type="none" w="med" len="med"/>
          </a:ln>
        </p:spPr>
      </p:cxnSp>
      <p:sp>
        <p:nvSpPr>
          <p:cNvPr id="4" name="TextBox 3">
            <a:extLst>
              <a:ext uri="{FF2B5EF4-FFF2-40B4-BE49-F238E27FC236}">
                <a16:creationId xmlns:a16="http://schemas.microsoft.com/office/drawing/2014/main" id="{121DE9A2-F14A-6259-7230-6FA136386C67}"/>
              </a:ext>
            </a:extLst>
          </p:cNvPr>
          <p:cNvSpPr txBox="1"/>
          <p:nvPr/>
        </p:nvSpPr>
        <p:spPr>
          <a:xfrm>
            <a:off x="537030" y="1448365"/>
            <a:ext cx="2939142" cy="1815882"/>
          </a:xfrm>
          <a:prstGeom prst="rect">
            <a:avLst/>
          </a:prstGeom>
          <a:noFill/>
        </p:spPr>
        <p:txBody>
          <a:bodyPr wrap="square">
            <a:spAutoFit/>
          </a:bodyPr>
          <a:lstStyle/>
          <a:p>
            <a:pPr marL="285750" indent="-285750">
              <a:buFont typeface="Arial" panose="020B0604020202020204" pitchFamily="34" charset="0"/>
              <a:buChar char="•"/>
            </a:pPr>
            <a:r>
              <a:rPr lang="pl-PL" dirty="0">
                <a:solidFill>
                  <a:srgbClr val="7C843C"/>
                </a:solidFill>
                <a:latin typeface="Nunito" pitchFamily="2" charset="-18"/>
              </a:rPr>
              <a:t>Information </a:t>
            </a:r>
            <a:r>
              <a:rPr lang="pl-PL" dirty="0" err="1">
                <a:solidFill>
                  <a:srgbClr val="7C843C"/>
                </a:solidFill>
                <a:latin typeface="Nunito" pitchFamily="2" charset="-18"/>
              </a:rPr>
              <a:t>about</a:t>
            </a:r>
            <a:r>
              <a:rPr lang="pl-PL" dirty="0">
                <a:solidFill>
                  <a:srgbClr val="7C843C"/>
                </a:solidFill>
                <a:latin typeface="Nunito" pitchFamily="2" charset="-18"/>
              </a:rPr>
              <a:t> </a:t>
            </a:r>
            <a:r>
              <a:rPr lang="pl-PL">
                <a:solidFill>
                  <a:srgbClr val="7C843C"/>
                </a:solidFill>
                <a:latin typeface="Nunito" pitchFamily="2" charset="-18"/>
              </a:rPr>
              <a:t>the </a:t>
            </a:r>
            <a:r>
              <a:rPr lang="pl-PL" dirty="0" err="1">
                <a:solidFill>
                  <a:srgbClr val="7C843C"/>
                </a:solidFill>
                <a:latin typeface="Nunito" pitchFamily="2" charset="-18"/>
              </a:rPr>
              <a:t>task</a:t>
            </a:r>
            <a:r>
              <a:rPr lang="pl-PL" dirty="0">
                <a:solidFill>
                  <a:srgbClr val="7C843C"/>
                </a:solidFill>
                <a:latin typeface="Nunito" pitchFamily="2" charset="-18"/>
              </a:rPr>
              <a:t> and </a:t>
            </a:r>
            <a:r>
              <a:rPr lang="pl-PL" dirty="0" err="1">
                <a:solidFill>
                  <a:srgbClr val="7C843C"/>
                </a:solidFill>
                <a:latin typeface="Nunito" pitchFamily="2" charset="-18"/>
              </a:rPr>
              <a:t>best</a:t>
            </a:r>
            <a:r>
              <a:rPr lang="pl-PL" dirty="0">
                <a:solidFill>
                  <a:srgbClr val="7C843C"/>
                </a:solidFill>
                <a:latin typeface="Nunito" pitchFamily="2" charset="-18"/>
              </a:rPr>
              <a:t> model</a:t>
            </a:r>
            <a:r>
              <a:rPr lang="pl-PL">
                <a:solidFill>
                  <a:srgbClr val="7C843C"/>
                </a:solidFill>
                <a:latin typeface="Nunito" pitchFamily="2" charset="-18"/>
              </a:rPr>
              <a:t>.</a:t>
            </a:r>
            <a:endParaRPr lang="pl-PL" dirty="0">
              <a:solidFill>
                <a:srgbClr val="7C843C"/>
              </a:solidFill>
              <a:latin typeface="Nunito" pitchFamily="2" charset="-18"/>
            </a:endParaRPr>
          </a:p>
          <a:p>
            <a:pPr marL="285750" indent="-285750">
              <a:buFont typeface="Arial" panose="020B0604020202020204" pitchFamily="34" charset="0"/>
              <a:buChar char="•"/>
            </a:pPr>
            <a:endParaRPr lang="pl-PL" dirty="0">
              <a:solidFill>
                <a:srgbClr val="7C843C"/>
              </a:solidFill>
              <a:latin typeface="Nunito" pitchFamily="2" charset="-18"/>
            </a:endParaRPr>
          </a:p>
          <a:p>
            <a:pPr marL="285750" indent="-285750">
              <a:buFont typeface="Arial" panose="020B0604020202020204" pitchFamily="34" charset="0"/>
              <a:buChar char="•"/>
            </a:pPr>
            <a:r>
              <a:rPr lang="pl-PL" dirty="0" err="1">
                <a:solidFill>
                  <a:srgbClr val="7C843C"/>
                </a:solidFill>
                <a:latin typeface="Nunito" pitchFamily="2" charset="-18"/>
              </a:rPr>
              <a:t>Intuitive</a:t>
            </a:r>
            <a:r>
              <a:rPr lang="pl-PL" dirty="0">
                <a:solidFill>
                  <a:srgbClr val="7C843C"/>
                </a:solidFill>
                <a:latin typeface="Nunito" pitchFamily="2" charset="-18"/>
              </a:rPr>
              <a:t> and </a:t>
            </a:r>
            <a:r>
              <a:rPr lang="pl-PL" dirty="0" err="1">
                <a:solidFill>
                  <a:srgbClr val="7C843C"/>
                </a:solidFill>
                <a:latin typeface="Nunito" pitchFamily="2" charset="-18"/>
              </a:rPr>
              <a:t>simple</a:t>
            </a:r>
            <a:r>
              <a:rPr lang="pl-PL" dirty="0">
                <a:solidFill>
                  <a:srgbClr val="7C843C"/>
                </a:solidFill>
                <a:latin typeface="Nunito" pitchFamily="2" charset="-18"/>
              </a:rPr>
              <a:t> model </a:t>
            </a:r>
            <a:r>
              <a:rPr lang="pl-PL" dirty="0" err="1">
                <a:solidFill>
                  <a:srgbClr val="7C843C"/>
                </a:solidFill>
                <a:latin typeface="Nunito" pitchFamily="2" charset="-18"/>
              </a:rPr>
              <a:t>comparison</a:t>
            </a:r>
            <a:r>
              <a:rPr lang="pl-PL">
                <a:solidFill>
                  <a:srgbClr val="7C843C"/>
                </a:solidFill>
                <a:latin typeface="Nunito" pitchFamily="2" charset="-18"/>
              </a:rPr>
              <a:t>.</a:t>
            </a:r>
            <a:endParaRPr lang="pl-PL" dirty="0">
              <a:solidFill>
                <a:srgbClr val="7C843C"/>
              </a:solidFill>
              <a:latin typeface="Nunito" pitchFamily="2" charset="-18"/>
            </a:endParaRPr>
          </a:p>
          <a:p>
            <a:pPr marL="285750" indent="-285750">
              <a:buFont typeface="Arial" panose="020B0604020202020204" pitchFamily="34" charset="0"/>
              <a:buChar char="•"/>
            </a:pPr>
            <a:endParaRPr lang="pl-PL" dirty="0">
              <a:solidFill>
                <a:srgbClr val="7C843C"/>
              </a:solidFill>
              <a:latin typeface="Nunito" pitchFamily="2" charset="-18"/>
            </a:endParaRPr>
          </a:p>
          <a:p>
            <a:pPr marL="285750" indent="-285750">
              <a:buFont typeface="Arial" panose="020B0604020202020204" pitchFamily="34" charset="0"/>
              <a:buChar char="•"/>
            </a:pPr>
            <a:r>
              <a:rPr lang="pl-PL" dirty="0" err="1">
                <a:solidFill>
                  <a:srgbClr val="7C843C"/>
                </a:solidFill>
                <a:latin typeface="Nunito" pitchFamily="2" charset="-18"/>
              </a:rPr>
              <a:t>Plenty</a:t>
            </a:r>
            <a:r>
              <a:rPr lang="pl-PL" dirty="0">
                <a:solidFill>
                  <a:srgbClr val="7C843C"/>
                </a:solidFill>
                <a:latin typeface="Nunito" pitchFamily="2" charset="-18"/>
              </a:rPr>
              <a:t> of </a:t>
            </a:r>
            <a:r>
              <a:rPr lang="pl-PL" dirty="0" err="1">
                <a:solidFill>
                  <a:srgbClr val="7C843C"/>
                </a:solidFill>
                <a:latin typeface="Nunito" pitchFamily="2" charset="-18"/>
              </a:rPr>
              <a:t>metrics</a:t>
            </a:r>
            <a:r>
              <a:rPr lang="pl-PL" dirty="0">
                <a:solidFill>
                  <a:srgbClr val="7C843C"/>
                </a:solidFill>
                <a:latin typeface="Nunito" pitchFamily="2" charset="-18"/>
              </a:rPr>
              <a:t>, </a:t>
            </a:r>
            <a:r>
              <a:rPr lang="pl-PL" dirty="0" err="1">
                <a:solidFill>
                  <a:srgbClr val="7C843C"/>
                </a:solidFill>
                <a:latin typeface="Nunito" pitchFamily="2" charset="-18"/>
              </a:rPr>
              <a:t>giving</a:t>
            </a:r>
            <a:r>
              <a:rPr lang="pl-PL" dirty="0">
                <a:solidFill>
                  <a:srgbClr val="7C843C"/>
                </a:solidFill>
                <a:latin typeface="Nunito" pitchFamily="2" charset="-18"/>
              </a:rPr>
              <a:t> </a:t>
            </a:r>
            <a:r>
              <a:rPr lang="pl-PL" dirty="0" err="1">
                <a:solidFill>
                  <a:srgbClr val="7C843C"/>
                </a:solidFill>
                <a:latin typeface="Nunito" pitchFamily="2" charset="-18"/>
              </a:rPr>
              <a:t>good</a:t>
            </a:r>
            <a:r>
              <a:rPr lang="pl-PL" dirty="0">
                <a:solidFill>
                  <a:srgbClr val="7C843C"/>
                </a:solidFill>
                <a:latin typeface="Nunito" pitchFamily="2" charset="-18"/>
              </a:rPr>
              <a:t> model </a:t>
            </a:r>
            <a:r>
              <a:rPr lang="pl-PL" dirty="0" err="1">
                <a:solidFill>
                  <a:srgbClr val="7C843C"/>
                </a:solidFill>
                <a:latin typeface="Nunito" pitchFamily="2" charset="-18"/>
              </a:rPr>
              <a:t>understanding</a:t>
            </a:r>
            <a:r>
              <a:rPr lang="pl-PL">
                <a:solidFill>
                  <a:srgbClr val="7C843C"/>
                </a:solidFill>
                <a:latin typeface="Nunito" pitchFamily="2" charset="-18"/>
              </a:rPr>
              <a:t>.</a:t>
            </a:r>
            <a:endParaRPr lang="pl-PL" dirty="0">
              <a:solidFill>
                <a:srgbClr val="7C843C"/>
              </a:solidFill>
              <a:latin typeface="Nunito" pitchFamily="2" charset="-18"/>
            </a:endParaRPr>
          </a:p>
        </p:txBody>
      </p:sp>
      <p:pic>
        <p:nvPicPr>
          <p:cNvPr id="6" name="Obraz 6" descr="Obraz zawierający stół&#10;&#10;Opis wygenerowany automatycznie">
            <a:extLst>
              <a:ext uri="{FF2B5EF4-FFF2-40B4-BE49-F238E27FC236}">
                <a16:creationId xmlns:a16="http://schemas.microsoft.com/office/drawing/2014/main" id="{43E7E816-1AB1-EB01-1C51-FA8CF333EBAA}"/>
              </a:ext>
            </a:extLst>
          </p:cNvPr>
          <p:cNvPicPr>
            <a:picLocks noChangeAspect="1"/>
          </p:cNvPicPr>
          <p:nvPr/>
        </p:nvPicPr>
        <p:blipFill>
          <a:blip r:embed="rId4"/>
          <a:stretch>
            <a:fillRect/>
          </a:stretch>
        </p:blipFill>
        <p:spPr>
          <a:xfrm>
            <a:off x="3708400" y="966482"/>
            <a:ext cx="4894262" cy="2789850"/>
          </a:xfrm>
          <a:prstGeom prst="rect">
            <a:avLst/>
          </a:prstGeom>
        </p:spPr>
      </p:pic>
    </p:spTree>
    <p:extLst>
      <p:ext uri="{BB962C8B-B14F-4D97-AF65-F5344CB8AC3E}">
        <p14:creationId xmlns:p14="http://schemas.microsoft.com/office/powerpoint/2010/main" val="368300830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4" name="Obraz 4">
            <a:extLst>
              <a:ext uri="{FF2B5EF4-FFF2-40B4-BE49-F238E27FC236}">
                <a16:creationId xmlns:a16="http://schemas.microsoft.com/office/drawing/2014/main" id="{B6AACF80-86EF-916E-A579-DF56A1A0E0DE}"/>
              </a:ext>
            </a:extLst>
          </p:cNvPr>
          <p:cNvPicPr>
            <a:picLocks noChangeAspect="1"/>
          </p:cNvPicPr>
          <p:nvPr/>
        </p:nvPicPr>
        <p:blipFill>
          <a:blip r:embed="rId3"/>
          <a:stretch>
            <a:fillRect/>
          </a:stretch>
        </p:blipFill>
        <p:spPr>
          <a:xfrm>
            <a:off x="5478464" y="823102"/>
            <a:ext cx="3322637" cy="2211423"/>
          </a:xfrm>
          <a:prstGeom prst="rect">
            <a:avLst/>
          </a:prstGeom>
        </p:spPr>
      </p:pic>
      <p:sp>
        <p:nvSpPr>
          <p:cNvPr id="158" name="Google Shape;158;p30"/>
          <p:cNvSpPr txBox="1">
            <a:spLocks noGrp="1"/>
          </p:cNvSpPr>
          <p:nvPr>
            <p:ph type="title" idx="6"/>
          </p:nvPr>
        </p:nvSpPr>
        <p:spPr>
          <a:xfrm>
            <a:off x="710750" y="387250"/>
            <a:ext cx="528365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Model </a:t>
            </a:r>
            <a:r>
              <a:rPr lang="pl-PL" b="0" err="1">
                <a:solidFill>
                  <a:srgbClr val="74533D"/>
                </a:solidFill>
              </a:rPr>
              <a:t>comparison</a:t>
            </a:r>
            <a:r>
              <a:rPr lang="pl-PL" b="0">
                <a:solidFill>
                  <a:srgbClr val="74533D"/>
                </a:solidFill>
              </a:rPr>
              <a:t> </a:t>
            </a:r>
            <a:r>
              <a:rPr lang="pl-PL" b="0" err="1">
                <a:solidFill>
                  <a:srgbClr val="74533D"/>
                </a:solidFill>
              </a:rPr>
              <a:t>plots</a:t>
            </a:r>
            <a:endParaRPr lang="en-US" b="0">
              <a:solidFill>
                <a:srgbClr val="74533D"/>
              </a:solidFill>
            </a:endParaRPr>
          </a:p>
        </p:txBody>
      </p:sp>
      <p:cxnSp>
        <p:nvCxnSpPr>
          <p:cNvPr id="166" name="Google Shape;166;p30"/>
          <p:cNvCxnSpPr>
            <a:cxnSpLocks/>
          </p:cNvCxnSpPr>
          <p:nvPr/>
        </p:nvCxnSpPr>
        <p:spPr>
          <a:xfrm>
            <a:off x="812499" y="1045726"/>
            <a:ext cx="5073044" cy="0"/>
          </a:xfrm>
          <a:prstGeom prst="straightConnector1">
            <a:avLst/>
          </a:prstGeom>
          <a:noFill/>
          <a:ln w="19050" cap="flat" cmpd="sng">
            <a:solidFill>
              <a:srgbClr val="74533D"/>
            </a:solidFill>
            <a:prstDash val="solid"/>
            <a:round/>
            <a:headEnd type="none" w="med" len="med"/>
            <a:tailEnd type="none" w="med" len="med"/>
          </a:ln>
        </p:spPr>
      </p:cxnSp>
      <p:pic>
        <p:nvPicPr>
          <p:cNvPr id="2" name="Obraz 2">
            <a:extLst>
              <a:ext uri="{FF2B5EF4-FFF2-40B4-BE49-F238E27FC236}">
                <a16:creationId xmlns:a16="http://schemas.microsoft.com/office/drawing/2014/main" id="{3E7295E5-0304-5DB6-3D59-F29F5712CCD0}"/>
              </a:ext>
            </a:extLst>
          </p:cNvPr>
          <p:cNvPicPr>
            <a:picLocks noChangeAspect="1"/>
          </p:cNvPicPr>
          <p:nvPr/>
        </p:nvPicPr>
        <p:blipFill>
          <a:blip r:embed="rId4"/>
          <a:stretch>
            <a:fillRect/>
          </a:stretch>
        </p:blipFill>
        <p:spPr>
          <a:xfrm>
            <a:off x="342900" y="1122927"/>
            <a:ext cx="3251200" cy="2024522"/>
          </a:xfrm>
          <a:prstGeom prst="rect">
            <a:avLst/>
          </a:prstGeom>
        </p:spPr>
      </p:pic>
      <p:pic>
        <p:nvPicPr>
          <p:cNvPr id="3" name="Obraz 3">
            <a:extLst>
              <a:ext uri="{FF2B5EF4-FFF2-40B4-BE49-F238E27FC236}">
                <a16:creationId xmlns:a16="http://schemas.microsoft.com/office/drawing/2014/main" id="{AD9C09A4-00A8-D061-4A3C-23A99786A47D}"/>
              </a:ext>
            </a:extLst>
          </p:cNvPr>
          <p:cNvPicPr>
            <a:picLocks noChangeAspect="1"/>
          </p:cNvPicPr>
          <p:nvPr/>
        </p:nvPicPr>
        <p:blipFill>
          <a:blip r:embed="rId5"/>
          <a:stretch>
            <a:fillRect/>
          </a:stretch>
        </p:blipFill>
        <p:spPr>
          <a:xfrm>
            <a:off x="3351213" y="2568435"/>
            <a:ext cx="2743200" cy="2260879"/>
          </a:xfrm>
          <a:prstGeom prst="rect">
            <a:avLst/>
          </a:prstGeom>
        </p:spPr>
      </p:pic>
    </p:spTree>
    <p:extLst>
      <p:ext uri="{BB962C8B-B14F-4D97-AF65-F5344CB8AC3E}">
        <p14:creationId xmlns:p14="http://schemas.microsoft.com/office/powerpoint/2010/main" val="2903061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528365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dirty="0">
                <a:solidFill>
                  <a:srgbClr val="74533D"/>
                </a:solidFill>
              </a:rPr>
              <a:t>Best model </a:t>
            </a:r>
            <a:r>
              <a:rPr lang="pl-PL" b="0" dirty="0" err="1">
                <a:solidFill>
                  <a:srgbClr val="74533D"/>
                </a:solidFill>
              </a:rPr>
              <a:t>plots</a:t>
            </a:r>
            <a:endParaRPr lang="en-US" b="0" dirty="0">
              <a:solidFill>
                <a:srgbClr val="74533D"/>
              </a:solidFill>
            </a:endParaRPr>
          </a:p>
        </p:txBody>
      </p:sp>
      <p:cxnSp>
        <p:nvCxnSpPr>
          <p:cNvPr id="166" name="Google Shape;166;p30"/>
          <p:cNvCxnSpPr>
            <a:cxnSpLocks/>
          </p:cNvCxnSpPr>
          <p:nvPr/>
        </p:nvCxnSpPr>
        <p:spPr>
          <a:xfrm>
            <a:off x="812499" y="1045726"/>
            <a:ext cx="3549044" cy="0"/>
          </a:xfrm>
          <a:prstGeom prst="straightConnector1">
            <a:avLst/>
          </a:prstGeom>
          <a:noFill/>
          <a:ln w="19050" cap="flat" cmpd="sng">
            <a:solidFill>
              <a:srgbClr val="74533D"/>
            </a:solidFill>
            <a:prstDash val="solid"/>
            <a:round/>
            <a:headEnd type="none" w="med" len="med"/>
            <a:tailEnd type="none" w="med" len="med"/>
          </a:ln>
        </p:spPr>
      </p:cxnSp>
      <p:pic>
        <p:nvPicPr>
          <p:cNvPr id="2" name="Obraz 3">
            <a:extLst>
              <a:ext uri="{FF2B5EF4-FFF2-40B4-BE49-F238E27FC236}">
                <a16:creationId xmlns:a16="http://schemas.microsoft.com/office/drawing/2014/main" id="{13084CB3-BE62-66B3-B6A2-2B374CD73FD3}"/>
              </a:ext>
            </a:extLst>
          </p:cNvPr>
          <p:cNvPicPr>
            <a:picLocks noChangeAspect="1"/>
          </p:cNvPicPr>
          <p:nvPr/>
        </p:nvPicPr>
        <p:blipFill>
          <a:blip r:embed="rId4"/>
          <a:stretch>
            <a:fillRect/>
          </a:stretch>
        </p:blipFill>
        <p:spPr>
          <a:xfrm>
            <a:off x="739775" y="1350723"/>
            <a:ext cx="7720012" cy="3124678"/>
          </a:xfrm>
          <a:prstGeom prst="rect">
            <a:avLst/>
          </a:prstGeom>
        </p:spPr>
      </p:pic>
    </p:spTree>
    <p:extLst>
      <p:ext uri="{BB962C8B-B14F-4D97-AF65-F5344CB8AC3E}">
        <p14:creationId xmlns:p14="http://schemas.microsoft.com/office/powerpoint/2010/main" val="1596564043"/>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528365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dirty="0">
                <a:solidFill>
                  <a:srgbClr val="74533D"/>
                </a:solidFill>
              </a:rPr>
              <a:t>XAI: </a:t>
            </a:r>
            <a:r>
              <a:rPr lang="pl-PL" b="0" dirty="0" err="1">
                <a:solidFill>
                  <a:srgbClr val="74533D"/>
                </a:solidFill>
              </a:rPr>
              <a:t>Feature</a:t>
            </a:r>
            <a:r>
              <a:rPr lang="pl-PL" b="0" dirty="0">
                <a:solidFill>
                  <a:srgbClr val="74533D"/>
                </a:solidFill>
              </a:rPr>
              <a:t> </a:t>
            </a:r>
            <a:r>
              <a:rPr lang="pl-PL" b="0" dirty="0" err="1">
                <a:solidFill>
                  <a:srgbClr val="74533D"/>
                </a:solidFill>
              </a:rPr>
              <a:t>Importance</a:t>
            </a:r>
            <a:endParaRPr lang="en-US" b="0" dirty="0">
              <a:solidFill>
                <a:srgbClr val="74533D"/>
              </a:solidFill>
            </a:endParaRPr>
          </a:p>
        </p:txBody>
      </p:sp>
      <p:cxnSp>
        <p:nvCxnSpPr>
          <p:cNvPr id="166" name="Google Shape;166;p30"/>
          <p:cNvCxnSpPr>
            <a:cxnSpLocks/>
          </p:cNvCxnSpPr>
          <p:nvPr/>
        </p:nvCxnSpPr>
        <p:spPr>
          <a:xfrm>
            <a:off x="812499" y="1045726"/>
            <a:ext cx="5254472" cy="0"/>
          </a:xfrm>
          <a:prstGeom prst="straightConnector1">
            <a:avLst/>
          </a:prstGeom>
          <a:noFill/>
          <a:ln w="19050" cap="flat" cmpd="sng">
            <a:solidFill>
              <a:srgbClr val="74533D"/>
            </a:solidFill>
            <a:prstDash val="solid"/>
            <a:round/>
            <a:headEnd type="none" w="med" len="med"/>
            <a:tailEnd type="none" w="med" len="med"/>
          </a:ln>
        </p:spPr>
      </p:cxnSp>
      <p:pic>
        <p:nvPicPr>
          <p:cNvPr id="4" name="Picture 3">
            <a:extLst>
              <a:ext uri="{FF2B5EF4-FFF2-40B4-BE49-F238E27FC236}">
                <a16:creationId xmlns:a16="http://schemas.microsoft.com/office/drawing/2014/main" id="{23A034FF-941B-9638-66C2-BAA5B3F8E160}"/>
              </a:ext>
            </a:extLst>
          </p:cNvPr>
          <p:cNvPicPr>
            <a:picLocks noChangeAspect="1"/>
          </p:cNvPicPr>
          <p:nvPr/>
        </p:nvPicPr>
        <p:blipFill>
          <a:blip r:embed="rId4"/>
          <a:stretch>
            <a:fillRect/>
          </a:stretch>
        </p:blipFill>
        <p:spPr>
          <a:xfrm>
            <a:off x="1553454" y="1277487"/>
            <a:ext cx="5327280" cy="3325455"/>
          </a:xfrm>
          <a:prstGeom prst="rect">
            <a:avLst/>
          </a:prstGeom>
        </p:spPr>
      </p:pic>
    </p:spTree>
    <p:extLst>
      <p:ext uri="{BB962C8B-B14F-4D97-AF65-F5344CB8AC3E}">
        <p14:creationId xmlns:p14="http://schemas.microsoft.com/office/powerpoint/2010/main" val="2647822778"/>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idx="8"/>
          </p:nvPr>
        </p:nvSpPr>
        <p:spPr>
          <a:xfrm>
            <a:off x="720000" y="365913"/>
            <a:ext cx="19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t>Agenda</a:t>
            </a:r>
            <a:endParaRPr dirty="0"/>
          </a:p>
        </p:txBody>
      </p:sp>
      <p:sp>
        <p:nvSpPr>
          <p:cNvPr id="172" name="Google Shape;172;p31"/>
          <p:cNvSpPr txBox="1">
            <a:spLocks noGrp="1"/>
          </p:cNvSpPr>
          <p:nvPr>
            <p:ph type="title"/>
          </p:nvPr>
        </p:nvSpPr>
        <p:spPr>
          <a:xfrm>
            <a:off x="1611675" y="1209233"/>
            <a:ext cx="3063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What</a:t>
            </a:r>
            <a:r>
              <a:rPr lang="pl-PL" dirty="0">
                <a:solidFill>
                  <a:srgbClr val="74533D"/>
                </a:solidFill>
              </a:rPr>
              <a:t> </a:t>
            </a:r>
            <a:r>
              <a:rPr lang="pl-PL" dirty="0" err="1">
                <a:solidFill>
                  <a:srgbClr val="74533D"/>
                </a:solidFill>
              </a:rPr>
              <a:t>is</a:t>
            </a:r>
            <a:r>
              <a:rPr lang="pl-PL" dirty="0">
                <a:solidFill>
                  <a:srgbClr val="74533D"/>
                </a:solidFill>
              </a:rPr>
              <a:t> </a:t>
            </a:r>
            <a:r>
              <a:rPr lang="pl-PL" dirty="0" err="1">
                <a:solidFill>
                  <a:srgbClr val="74533D"/>
                </a:solidFill>
              </a:rPr>
              <a:t>forester</a:t>
            </a:r>
            <a:r>
              <a:rPr lang="pl-PL" dirty="0">
                <a:solidFill>
                  <a:srgbClr val="74533D"/>
                </a:solidFill>
              </a:rPr>
              <a:t>?</a:t>
            </a:r>
            <a:r>
              <a:rPr lang="es" dirty="0">
                <a:solidFill>
                  <a:srgbClr val="74533D"/>
                </a:solidFill>
              </a:rPr>
              <a:t> </a:t>
            </a:r>
            <a:endParaRPr dirty="0">
              <a:solidFill>
                <a:srgbClr val="74533D"/>
              </a:solidFill>
            </a:endParaRPr>
          </a:p>
        </p:txBody>
      </p:sp>
      <p:sp>
        <p:nvSpPr>
          <p:cNvPr id="173" name="Google Shape;173;p31"/>
          <p:cNvSpPr txBox="1">
            <a:spLocks noGrp="1"/>
          </p:cNvSpPr>
          <p:nvPr>
            <p:ph type="subTitle" idx="1"/>
          </p:nvPr>
        </p:nvSpPr>
        <p:spPr>
          <a:xfrm>
            <a:off x="1611675" y="1659716"/>
            <a:ext cx="2562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C843C"/>
                </a:solidFill>
              </a:rPr>
              <a:t>A </a:t>
            </a:r>
            <a:r>
              <a:rPr lang="pl-PL" dirty="0" err="1">
                <a:solidFill>
                  <a:srgbClr val="7C843C"/>
                </a:solidFill>
              </a:rPr>
              <a:t>short</a:t>
            </a:r>
            <a:r>
              <a:rPr lang="pl-PL" dirty="0">
                <a:solidFill>
                  <a:srgbClr val="7C843C"/>
                </a:solidFill>
              </a:rPr>
              <a:t> </a:t>
            </a:r>
            <a:r>
              <a:rPr lang="pl-PL" dirty="0" err="1">
                <a:solidFill>
                  <a:srgbClr val="7C843C"/>
                </a:solidFill>
              </a:rPr>
              <a:t>introduction</a:t>
            </a:r>
            <a:r>
              <a:rPr lang="pl-PL" dirty="0">
                <a:solidFill>
                  <a:srgbClr val="7C843C"/>
                </a:solidFill>
              </a:rPr>
              <a:t> to the </a:t>
            </a:r>
            <a:r>
              <a:rPr lang="pl-PL" dirty="0" err="1">
                <a:solidFill>
                  <a:srgbClr val="7C843C"/>
                </a:solidFill>
              </a:rPr>
              <a:t>package</a:t>
            </a:r>
            <a:r>
              <a:rPr lang="pl-PL" dirty="0">
                <a:solidFill>
                  <a:srgbClr val="7C843C"/>
                </a:solidFill>
              </a:rPr>
              <a:t>.</a:t>
            </a:r>
            <a:endParaRPr dirty="0">
              <a:solidFill>
                <a:srgbClr val="7C843C"/>
              </a:solidFill>
            </a:endParaRPr>
          </a:p>
        </p:txBody>
      </p:sp>
      <p:sp>
        <p:nvSpPr>
          <p:cNvPr id="174" name="Google Shape;174;p31"/>
          <p:cNvSpPr txBox="1">
            <a:spLocks noGrp="1"/>
          </p:cNvSpPr>
          <p:nvPr>
            <p:ph type="title" idx="2"/>
          </p:nvPr>
        </p:nvSpPr>
        <p:spPr>
          <a:xfrm>
            <a:off x="1611675" y="2284408"/>
            <a:ext cx="3086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AutoML</a:t>
            </a:r>
            <a:r>
              <a:rPr lang="pl-PL" dirty="0">
                <a:solidFill>
                  <a:srgbClr val="74533D"/>
                </a:solidFill>
              </a:rPr>
              <a:t> </a:t>
            </a:r>
            <a:r>
              <a:rPr lang="pl-PL" dirty="0" err="1">
                <a:solidFill>
                  <a:srgbClr val="74533D"/>
                </a:solidFill>
              </a:rPr>
              <a:t>pipeline</a:t>
            </a:r>
            <a:endParaRPr dirty="0">
              <a:solidFill>
                <a:srgbClr val="74533D"/>
              </a:solidFill>
            </a:endParaRPr>
          </a:p>
        </p:txBody>
      </p:sp>
      <p:sp>
        <p:nvSpPr>
          <p:cNvPr id="175" name="Google Shape;175;p31"/>
          <p:cNvSpPr txBox="1">
            <a:spLocks noGrp="1"/>
          </p:cNvSpPr>
          <p:nvPr>
            <p:ph type="subTitle" idx="3"/>
          </p:nvPr>
        </p:nvSpPr>
        <p:spPr>
          <a:xfrm>
            <a:off x="1611675" y="2748774"/>
            <a:ext cx="2562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C843C"/>
                </a:solidFill>
              </a:rPr>
              <a:t>How ML </a:t>
            </a:r>
            <a:r>
              <a:rPr lang="pl-PL" dirty="0" err="1">
                <a:solidFill>
                  <a:srgbClr val="7C843C"/>
                </a:solidFill>
              </a:rPr>
              <a:t>pipeline</a:t>
            </a:r>
            <a:r>
              <a:rPr lang="pl-PL" dirty="0">
                <a:solidFill>
                  <a:srgbClr val="7C843C"/>
                </a:solidFill>
              </a:rPr>
              <a:t> </a:t>
            </a:r>
            <a:r>
              <a:rPr lang="pl-PL" dirty="0" err="1">
                <a:solidFill>
                  <a:srgbClr val="7C843C"/>
                </a:solidFill>
              </a:rPr>
              <a:t>looks</a:t>
            </a:r>
            <a:r>
              <a:rPr lang="pl-PL" dirty="0">
                <a:solidFill>
                  <a:srgbClr val="7C843C"/>
                </a:solidFill>
              </a:rPr>
              <a:t> and </a:t>
            </a:r>
            <a:r>
              <a:rPr lang="pl-PL" dirty="0" err="1">
                <a:solidFill>
                  <a:srgbClr val="7C843C"/>
                </a:solidFill>
              </a:rPr>
              <a:t>what</a:t>
            </a:r>
            <a:r>
              <a:rPr lang="pl-PL" dirty="0">
                <a:solidFill>
                  <a:srgbClr val="7C843C"/>
                </a:solidFill>
              </a:rPr>
              <a:t> AutoML </a:t>
            </a:r>
            <a:r>
              <a:rPr lang="pl-PL" dirty="0" err="1">
                <a:solidFill>
                  <a:srgbClr val="7C843C"/>
                </a:solidFill>
              </a:rPr>
              <a:t>is</a:t>
            </a:r>
            <a:r>
              <a:rPr lang="pl-PL" dirty="0">
                <a:solidFill>
                  <a:srgbClr val="7C843C"/>
                </a:solidFill>
              </a:rPr>
              <a:t> for?</a:t>
            </a:r>
            <a:endParaRPr dirty="0">
              <a:solidFill>
                <a:srgbClr val="7C843C"/>
              </a:solidFill>
            </a:endParaRPr>
          </a:p>
        </p:txBody>
      </p:sp>
      <p:sp>
        <p:nvSpPr>
          <p:cNvPr id="176" name="Google Shape;176;p31"/>
          <p:cNvSpPr txBox="1">
            <a:spLocks noGrp="1"/>
          </p:cNvSpPr>
          <p:nvPr>
            <p:ph type="title" idx="4"/>
          </p:nvPr>
        </p:nvSpPr>
        <p:spPr>
          <a:xfrm>
            <a:off x="1611675" y="3359583"/>
            <a:ext cx="3063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forester</a:t>
            </a:r>
            <a:r>
              <a:rPr lang="pl-PL" dirty="0">
                <a:solidFill>
                  <a:srgbClr val="74533D"/>
                </a:solidFill>
              </a:rPr>
              <a:t> </a:t>
            </a:r>
            <a:r>
              <a:rPr lang="pl-PL" dirty="0" err="1">
                <a:solidFill>
                  <a:srgbClr val="74533D"/>
                </a:solidFill>
              </a:rPr>
              <a:t>pipeline</a:t>
            </a:r>
            <a:endParaRPr dirty="0">
              <a:solidFill>
                <a:srgbClr val="74533D"/>
              </a:solidFill>
            </a:endParaRPr>
          </a:p>
        </p:txBody>
      </p:sp>
      <p:sp>
        <p:nvSpPr>
          <p:cNvPr id="177" name="Google Shape;177;p31"/>
          <p:cNvSpPr txBox="1">
            <a:spLocks noGrp="1"/>
          </p:cNvSpPr>
          <p:nvPr>
            <p:ph type="subTitle" idx="5"/>
          </p:nvPr>
        </p:nvSpPr>
        <p:spPr>
          <a:xfrm>
            <a:off x="1623838" y="3831365"/>
            <a:ext cx="2562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C843C"/>
                </a:solidFill>
              </a:rPr>
              <a:t>How forester </a:t>
            </a:r>
            <a:r>
              <a:rPr lang="pl-PL" dirty="0" err="1">
                <a:solidFill>
                  <a:srgbClr val="7C843C"/>
                </a:solidFill>
              </a:rPr>
              <a:t>pipeline</a:t>
            </a:r>
            <a:r>
              <a:rPr lang="pl-PL" dirty="0">
                <a:solidFill>
                  <a:srgbClr val="7C843C"/>
                </a:solidFill>
              </a:rPr>
              <a:t> </a:t>
            </a:r>
            <a:r>
              <a:rPr lang="pl-PL" dirty="0" err="1">
                <a:solidFill>
                  <a:srgbClr val="7C843C"/>
                </a:solidFill>
              </a:rPr>
              <a:t>looks</a:t>
            </a:r>
            <a:r>
              <a:rPr lang="pl-PL" dirty="0">
                <a:solidFill>
                  <a:srgbClr val="7C843C"/>
                </a:solidFill>
              </a:rPr>
              <a:t> </a:t>
            </a:r>
            <a:r>
              <a:rPr lang="pl-PL" dirty="0" err="1">
                <a:solidFill>
                  <a:srgbClr val="7C843C"/>
                </a:solidFill>
              </a:rPr>
              <a:t>like</a:t>
            </a:r>
            <a:r>
              <a:rPr lang="pl-PL" dirty="0">
                <a:solidFill>
                  <a:srgbClr val="7C843C"/>
                </a:solidFill>
              </a:rPr>
              <a:t> in </a:t>
            </a:r>
            <a:r>
              <a:rPr lang="pl-PL" dirty="0" err="1">
                <a:solidFill>
                  <a:srgbClr val="7C843C"/>
                </a:solidFill>
              </a:rPr>
              <a:t>detail</a:t>
            </a:r>
            <a:r>
              <a:rPr lang="pl-PL" dirty="0">
                <a:solidFill>
                  <a:srgbClr val="7C843C"/>
                </a:solidFill>
              </a:rPr>
              <a:t>?</a:t>
            </a:r>
            <a:endParaRPr dirty="0">
              <a:solidFill>
                <a:srgbClr val="7C843C"/>
              </a:solidFill>
            </a:endParaRPr>
          </a:p>
        </p:txBody>
      </p:sp>
      <p:sp>
        <p:nvSpPr>
          <p:cNvPr id="178" name="Google Shape;178;p31"/>
          <p:cNvSpPr txBox="1">
            <a:spLocks noGrp="1"/>
          </p:cNvSpPr>
          <p:nvPr>
            <p:ph type="title" idx="6"/>
          </p:nvPr>
        </p:nvSpPr>
        <p:spPr>
          <a:xfrm>
            <a:off x="5951938" y="3426470"/>
            <a:ext cx="30639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Market </a:t>
            </a:r>
            <a:r>
              <a:rPr lang="pl-PL" dirty="0" err="1">
                <a:solidFill>
                  <a:srgbClr val="74533D"/>
                </a:solidFill>
              </a:rPr>
              <a:t>analysis</a:t>
            </a:r>
            <a:endParaRPr dirty="0">
              <a:solidFill>
                <a:srgbClr val="74533D"/>
              </a:solidFill>
            </a:endParaRPr>
          </a:p>
        </p:txBody>
      </p:sp>
      <p:sp>
        <p:nvSpPr>
          <p:cNvPr id="179" name="Google Shape;179;p31"/>
          <p:cNvSpPr txBox="1">
            <a:spLocks noGrp="1"/>
          </p:cNvSpPr>
          <p:nvPr>
            <p:ph type="subTitle" idx="7"/>
          </p:nvPr>
        </p:nvSpPr>
        <p:spPr>
          <a:xfrm>
            <a:off x="5951938" y="3918601"/>
            <a:ext cx="2562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C843C"/>
                </a:solidFill>
              </a:rPr>
              <a:t>For </a:t>
            </a:r>
            <a:r>
              <a:rPr lang="pl-PL" dirty="0" err="1">
                <a:solidFill>
                  <a:srgbClr val="7C843C"/>
                </a:solidFill>
              </a:rPr>
              <a:t>whom</a:t>
            </a:r>
            <a:r>
              <a:rPr lang="pl-PL" dirty="0">
                <a:solidFill>
                  <a:srgbClr val="7C843C"/>
                </a:solidFill>
              </a:rPr>
              <a:t> </a:t>
            </a:r>
            <a:r>
              <a:rPr lang="pl-PL" dirty="0" err="1">
                <a:solidFill>
                  <a:srgbClr val="7C843C"/>
                </a:solidFill>
              </a:rPr>
              <a:t>is</a:t>
            </a:r>
            <a:r>
              <a:rPr lang="pl-PL" dirty="0">
                <a:solidFill>
                  <a:srgbClr val="7C843C"/>
                </a:solidFill>
              </a:rPr>
              <a:t> </a:t>
            </a:r>
            <a:r>
              <a:rPr lang="pl-PL" dirty="0" err="1">
                <a:solidFill>
                  <a:srgbClr val="7C843C"/>
                </a:solidFill>
              </a:rPr>
              <a:t>it</a:t>
            </a:r>
            <a:r>
              <a:rPr lang="pl-PL" dirty="0">
                <a:solidFill>
                  <a:srgbClr val="7C843C"/>
                </a:solidFill>
              </a:rPr>
              <a:t> </a:t>
            </a:r>
            <a:r>
              <a:rPr lang="pl-PL" dirty="0" err="1">
                <a:solidFill>
                  <a:srgbClr val="7C843C"/>
                </a:solidFill>
              </a:rPr>
              <a:t>created</a:t>
            </a:r>
            <a:r>
              <a:rPr lang="pl-PL" dirty="0">
                <a:solidFill>
                  <a:srgbClr val="7C843C"/>
                </a:solidFill>
              </a:rPr>
              <a:t>? </a:t>
            </a:r>
            <a:r>
              <a:rPr lang="pl-PL" dirty="0" err="1">
                <a:solidFill>
                  <a:srgbClr val="7C843C"/>
                </a:solidFill>
              </a:rPr>
              <a:t>Why</a:t>
            </a:r>
            <a:r>
              <a:rPr lang="pl-PL" dirty="0">
                <a:solidFill>
                  <a:srgbClr val="7C843C"/>
                </a:solidFill>
              </a:rPr>
              <a:t> </a:t>
            </a:r>
            <a:r>
              <a:rPr lang="pl-PL" dirty="0" err="1">
                <a:solidFill>
                  <a:srgbClr val="7C843C"/>
                </a:solidFill>
              </a:rPr>
              <a:t>is</a:t>
            </a:r>
            <a:r>
              <a:rPr lang="pl-PL" dirty="0">
                <a:solidFill>
                  <a:srgbClr val="7C843C"/>
                </a:solidFill>
              </a:rPr>
              <a:t> </a:t>
            </a:r>
            <a:r>
              <a:rPr lang="pl-PL" dirty="0" err="1">
                <a:solidFill>
                  <a:srgbClr val="7C843C"/>
                </a:solidFill>
              </a:rPr>
              <a:t>it</a:t>
            </a:r>
            <a:r>
              <a:rPr lang="pl-PL" dirty="0">
                <a:solidFill>
                  <a:srgbClr val="7C843C"/>
                </a:solidFill>
              </a:rPr>
              <a:t> </a:t>
            </a:r>
            <a:r>
              <a:rPr lang="pl-PL" dirty="0" err="1">
                <a:solidFill>
                  <a:srgbClr val="7C843C"/>
                </a:solidFill>
              </a:rPr>
              <a:t>better</a:t>
            </a:r>
            <a:r>
              <a:rPr lang="pl-PL" dirty="0">
                <a:solidFill>
                  <a:srgbClr val="7C843C"/>
                </a:solidFill>
              </a:rPr>
              <a:t> </a:t>
            </a:r>
            <a:r>
              <a:rPr lang="pl-PL" dirty="0" err="1">
                <a:solidFill>
                  <a:srgbClr val="7C843C"/>
                </a:solidFill>
              </a:rPr>
              <a:t>than</a:t>
            </a:r>
            <a:r>
              <a:rPr lang="pl-PL" dirty="0">
                <a:solidFill>
                  <a:srgbClr val="7C843C"/>
                </a:solidFill>
              </a:rPr>
              <a:t> </a:t>
            </a:r>
            <a:r>
              <a:rPr lang="pl-PL" dirty="0" err="1">
                <a:solidFill>
                  <a:srgbClr val="7C843C"/>
                </a:solidFill>
              </a:rPr>
              <a:t>other</a:t>
            </a:r>
            <a:r>
              <a:rPr lang="pl-PL" dirty="0">
                <a:solidFill>
                  <a:srgbClr val="7C843C"/>
                </a:solidFill>
              </a:rPr>
              <a:t> </a:t>
            </a:r>
            <a:r>
              <a:rPr lang="pl-PL" dirty="0" err="1">
                <a:solidFill>
                  <a:srgbClr val="7C843C"/>
                </a:solidFill>
              </a:rPr>
              <a:t>tools</a:t>
            </a:r>
            <a:r>
              <a:rPr lang="pl-PL" dirty="0">
                <a:solidFill>
                  <a:srgbClr val="7C843C"/>
                </a:solidFill>
              </a:rPr>
              <a:t>?</a:t>
            </a:r>
            <a:endParaRPr dirty="0">
              <a:solidFill>
                <a:srgbClr val="7C843C"/>
              </a:solidFill>
            </a:endParaRPr>
          </a:p>
        </p:txBody>
      </p:sp>
      <p:sp>
        <p:nvSpPr>
          <p:cNvPr id="180" name="Google Shape;180;p31"/>
          <p:cNvSpPr txBox="1">
            <a:spLocks noGrp="1"/>
          </p:cNvSpPr>
          <p:nvPr>
            <p:ph type="title" idx="9"/>
          </p:nvPr>
        </p:nvSpPr>
        <p:spPr>
          <a:xfrm>
            <a:off x="139850" y="1152840"/>
            <a:ext cx="13260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01</a:t>
            </a:r>
            <a:endParaRPr dirty="0"/>
          </a:p>
        </p:txBody>
      </p:sp>
      <p:sp>
        <p:nvSpPr>
          <p:cNvPr id="181" name="Google Shape;181;p31"/>
          <p:cNvSpPr txBox="1">
            <a:spLocks noGrp="1"/>
          </p:cNvSpPr>
          <p:nvPr>
            <p:ph type="title" idx="13"/>
          </p:nvPr>
        </p:nvSpPr>
        <p:spPr>
          <a:xfrm>
            <a:off x="139850" y="3336690"/>
            <a:ext cx="13260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03</a:t>
            </a:r>
            <a:endParaRPr dirty="0"/>
          </a:p>
        </p:txBody>
      </p:sp>
      <p:sp>
        <p:nvSpPr>
          <p:cNvPr id="182" name="Google Shape;182;p31"/>
          <p:cNvSpPr txBox="1">
            <a:spLocks noGrp="1"/>
          </p:cNvSpPr>
          <p:nvPr>
            <p:ph type="title" idx="14"/>
          </p:nvPr>
        </p:nvSpPr>
        <p:spPr>
          <a:xfrm>
            <a:off x="139850" y="2244765"/>
            <a:ext cx="13260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02</a:t>
            </a:r>
            <a:endParaRPr dirty="0"/>
          </a:p>
        </p:txBody>
      </p:sp>
      <p:sp>
        <p:nvSpPr>
          <p:cNvPr id="183" name="Google Shape;183;p31"/>
          <p:cNvSpPr txBox="1">
            <a:spLocks noGrp="1"/>
          </p:cNvSpPr>
          <p:nvPr>
            <p:ph type="title" idx="15"/>
          </p:nvPr>
        </p:nvSpPr>
        <p:spPr>
          <a:xfrm>
            <a:off x="4480113" y="3420327"/>
            <a:ext cx="1326000" cy="10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0</a:t>
            </a:r>
            <a:r>
              <a:rPr lang="pl-PL" dirty="0"/>
              <a:t>7</a:t>
            </a:r>
            <a:endParaRPr dirty="0"/>
          </a:p>
        </p:txBody>
      </p:sp>
      <p:cxnSp>
        <p:nvCxnSpPr>
          <p:cNvPr id="185" name="Google Shape;185;p31"/>
          <p:cNvCxnSpPr/>
          <p:nvPr/>
        </p:nvCxnSpPr>
        <p:spPr>
          <a:xfrm>
            <a:off x="802850" y="1045726"/>
            <a:ext cx="1688100" cy="0"/>
          </a:xfrm>
          <a:prstGeom prst="straightConnector1">
            <a:avLst/>
          </a:prstGeom>
          <a:noFill/>
          <a:ln w="19050" cap="flat" cmpd="sng">
            <a:solidFill>
              <a:srgbClr val="74533D"/>
            </a:solidFill>
            <a:prstDash val="solid"/>
            <a:round/>
            <a:headEnd type="none" w="med" len="med"/>
            <a:tailEnd type="none" w="med" len="med"/>
          </a:ln>
        </p:spPr>
      </p:cxnSp>
      <p:cxnSp>
        <p:nvCxnSpPr>
          <p:cNvPr id="186" name="Google Shape;186;p31"/>
          <p:cNvCxnSpPr>
            <a:cxnSpLocks/>
          </p:cNvCxnSpPr>
          <p:nvPr/>
        </p:nvCxnSpPr>
        <p:spPr>
          <a:xfrm>
            <a:off x="434175" y="2107565"/>
            <a:ext cx="737400" cy="0"/>
          </a:xfrm>
          <a:prstGeom prst="straightConnector1">
            <a:avLst/>
          </a:prstGeom>
          <a:noFill/>
          <a:ln w="19050" cap="flat" cmpd="sng">
            <a:solidFill>
              <a:srgbClr val="74533D"/>
            </a:solidFill>
            <a:prstDash val="solid"/>
            <a:round/>
            <a:headEnd type="none" w="med" len="med"/>
            <a:tailEnd type="none" w="med" len="med"/>
          </a:ln>
        </p:spPr>
      </p:cxnSp>
      <p:cxnSp>
        <p:nvCxnSpPr>
          <p:cNvPr id="187" name="Google Shape;187;p31"/>
          <p:cNvCxnSpPr>
            <a:cxnSpLocks/>
          </p:cNvCxnSpPr>
          <p:nvPr/>
        </p:nvCxnSpPr>
        <p:spPr>
          <a:xfrm>
            <a:off x="434175" y="3195165"/>
            <a:ext cx="737400" cy="0"/>
          </a:xfrm>
          <a:prstGeom prst="straightConnector1">
            <a:avLst/>
          </a:prstGeom>
          <a:noFill/>
          <a:ln w="19050" cap="flat" cmpd="sng">
            <a:solidFill>
              <a:srgbClr val="74533D"/>
            </a:solidFill>
            <a:prstDash val="solid"/>
            <a:round/>
            <a:headEnd type="none" w="med" len="med"/>
            <a:tailEnd type="none" w="med" len="med"/>
          </a:ln>
        </p:spPr>
      </p:cxnSp>
      <p:cxnSp>
        <p:nvCxnSpPr>
          <p:cNvPr id="188" name="Google Shape;188;p31"/>
          <p:cNvCxnSpPr>
            <a:cxnSpLocks/>
          </p:cNvCxnSpPr>
          <p:nvPr/>
        </p:nvCxnSpPr>
        <p:spPr>
          <a:xfrm>
            <a:off x="434175" y="4316165"/>
            <a:ext cx="737400" cy="0"/>
          </a:xfrm>
          <a:prstGeom prst="straightConnector1">
            <a:avLst/>
          </a:prstGeom>
          <a:noFill/>
          <a:ln w="19050" cap="flat" cmpd="sng">
            <a:solidFill>
              <a:srgbClr val="74533D"/>
            </a:solidFill>
            <a:prstDash val="solid"/>
            <a:round/>
            <a:headEnd type="none" w="med" len="med"/>
            <a:tailEnd type="none" w="med" len="med"/>
          </a:ln>
        </p:spPr>
      </p:cxnSp>
      <p:cxnSp>
        <p:nvCxnSpPr>
          <p:cNvPr id="189" name="Google Shape;189;p31"/>
          <p:cNvCxnSpPr/>
          <p:nvPr/>
        </p:nvCxnSpPr>
        <p:spPr>
          <a:xfrm>
            <a:off x="4774438" y="4350902"/>
            <a:ext cx="737400" cy="0"/>
          </a:xfrm>
          <a:prstGeom prst="straightConnector1">
            <a:avLst/>
          </a:prstGeom>
          <a:noFill/>
          <a:ln w="19050" cap="flat" cmpd="sng">
            <a:solidFill>
              <a:srgbClr val="74533D"/>
            </a:solidFill>
            <a:prstDash val="solid"/>
            <a:round/>
            <a:headEnd type="none" w="med" len="med"/>
            <a:tailEnd type="none" w="med" len="med"/>
          </a:ln>
        </p:spPr>
      </p:cxnSp>
      <p:sp>
        <p:nvSpPr>
          <p:cNvPr id="5" name="Google Shape;172;p31">
            <a:extLst>
              <a:ext uri="{FF2B5EF4-FFF2-40B4-BE49-F238E27FC236}">
                <a16:creationId xmlns:a16="http://schemas.microsoft.com/office/drawing/2014/main" id="{5D946F4C-A33A-28F8-0378-6DA15094E841}"/>
              </a:ext>
            </a:extLst>
          </p:cNvPr>
          <p:cNvSpPr txBox="1">
            <a:spLocks/>
          </p:cNvSpPr>
          <p:nvPr/>
        </p:nvSpPr>
        <p:spPr>
          <a:xfrm>
            <a:off x="5959691" y="270137"/>
            <a:ext cx="30639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Questrial"/>
              <a:buNone/>
              <a:defRPr sz="2400" b="0" i="0" u="none" strike="noStrike" cap="none">
                <a:solidFill>
                  <a:schemeClr val="dk1"/>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9pPr>
          </a:lstStyle>
          <a:p>
            <a:r>
              <a:rPr lang="pl-PL" dirty="0" err="1">
                <a:solidFill>
                  <a:srgbClr val="74533D"/>
                </a:solidFill>
              </a:rPr>
              <a:t>Tree-based</a:t>
            </a:r>
            <a:r>
              <a:rPr lang="pl-PL" dirty="0">
                <a:solidFill>
                  <a:srgbClr val="74533D"/>
                </a:solidFill>
              </a:rPr>
              <a:t> </a:t>
            </a:r>
            <a:r>
              <a:rPr lang="pl-PL" dirty="0" err="1">
                <a:solidFill>
                  <a:srgbClr val="74533D"/>
                </a:solidFill>
              </a:rPr>
              <a:t>models</a:t>
            </a:r>
            <a:endParaRPr lang="pl-PL" dirty="0">
              <a:solidFill>
                <a:srgbClr val="74533D"/>
              </a:solidFill>
            </a:endParaRPr>
          </a:p>
        </p:txBody>
      </p:sp>
      <p:sp>
        <p:nvSpPr>
          <p:cNvPr id="6" name="Google Shape;173;p31">
            <a:extLst>
              <a:ext uri="{FF2B5EF4-FFF2-40B4-BE49-F238E27FC236}">
                <a16:creationId xmlns:a16="http://schemas.microsoft.com/office/drawing/2014/main" id="{49F3A07B-FFA7-4580-8F82-FCA407D432B0}"/>
              </a:ext>
            </a:extLst>
          </p:cNvPr>
          <p:cNvSpPr txBox="1">
            <a:spLocks/>
          </p:cNvSpPr>
          <p:nvPr/>
        </p:nvSpPr>
        <p:spPr>
          <a:xfrm>
            <a:off x="5959691" y="720620"/>
            <a:ext cx="25620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pl-PL" dirty="0" err="1">
                <a:solidFill>
                  <a:srgbClr val="7C843C"/>
                </a:solidFill>
              </a:rPr>
              <a:t>Why</a:t>
            </a:r>
            <a:r>
              <a:rPr lang="pl-PL" dirty="0">
                <a:solidFill>
                  <a:srgbClr val="7C843C"/>
                </a:solidFill>
              </a:rPr>
              <a:t> </a:t>
            </a:r>
            <a:r>
              <a:rPr lang="pl-PL" dirty="0" err="1">
                <a:solidFill>
                  <a:srgbClr val="7C843C"/>
                </a:solidFill>
              </a:rPr>
              <a:t>tree-based</a:t>
            </a:r>
            <a:r>
              <a:rPr lang="pl-PL" dirty="0">
                <a:solidFill>
                  <a:srgbClr val="7C843C"/>
                </a:solidFill>
              </a:rPr>
              <a:t> </a:t>
            </a:r>
            <a:r>
              <a:rPr lang="pl-PL" dirty="0" err="1">
                <a:solidFill>
                  <a:srgbClr val="7C843C"/>
                </a:solidFill>
              </a:rPr>
              <a:t>models</a:t>
            </a:r>
            <a:r>
              <a:rPr lang="pl-PL" dirty="0">
                <a:solidFill>
                  <a:srgbClr val="7C843C"/>
                </a:solidFill>
              </a:rPr>
              <a:t>? </a:t>
            </a:r>
            <a:endParaRPr lang="es-ES" dirty="0">
              <a:solidFill>
                <a:srgbClr val="7C843C"/>
              </a:solidFill>
            </a:endParaRPr>
          </a:p>
        </p:txBody>
      </p:sp>
      <p:sp>
        <p:nvSpPr>
          <p:cNvPr id="7" name="Google Shape;174;p31">
            <a:extLst>
              <a:ext uri="{FF2B5EF4-FFF2-40B4-BE49-F238E27FC236}">
                <a16:creationId xmlns:a16="http://schemas.microsoft.com/office/drawing/2014/main" id="{396FCB3B-685D-1E29-DB6F-4A82A411B45D}"/>
              </a:ext>
            </a:extLst>
          </p:cNvPr>
          <p:cNvSpPr txBox="1">
            <a:spLocks/>
          </p:cNvSpPr>
          <p:nvPr/>
        </p:nvSpPr>
        <p:spPr>
          <a:xfrm>
            <a:off x="5959691" y="1345312"/>
            <a:ext cx="30861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Questrial"/>
              <a:buNone/>
              <a:defRPr sz="2400" b="0" i="0" u="none" strike="noStrike" cap="none">
                <a:solidFill>
                  <a:schemeClr val="dk1"/>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9pPr>
          </a:lstStyle>
          <a:p>
            <a:r>
              <a:rPr lang="pl-PL" dirty="0" err="1">
                <a:solidFill>
                  <a:srgbClr val="74533D"/>
                </a:solidFill>
              </a:rPr>
              <a:t>Package</a:t>
            </a:r>
            <a:r>
              <a:rPr lang="pl-PL" dirty="0">
                <a:solidFill>
                  <a:srgbClr val="74533D"/>
                </a:solidFill>
              </a:rPr>
              <a:t> </a:t>
            </a:r>
            <a:r>
              <a:rPr lang="pl-PL" dirty="0" err="1">
                <a:solidFill>
                  <a:srgbClr val="74533D"/>
                </a:solidFill>
              </a:rPr>
              <a:t>structure</a:t>
            </a:r>
            <a:endParaRPr lang="pl-PL" dirty="0">
              <a:solidFill>
                <a:srgbClr val="74533D"/>
              </a:solidFill>
            </a:endParaRPr>
          </a:p>
        </p:txBody>
      </p:sp>
      <p:sp>
        <p:nvSpPr>
          <p:cNvPr id="8" name="Google Shape;175;p31">
            <a:extLst>
              <a:ext uri="{FF2B5EF4-FFF2-40B4-BE49-F238E27FC236}">
                <a16:creationId xmlns:a16="http://schemas.microsoft.com/office/drawing/2014/main" id="{A043F917-563A-C8F5-496D-C5D3771D5FE0}"/>
              </a:ext>
            </a:extLst>
          </p:cNvPr>
          <p:cNvSpPr txBox="1">
            <a:spLocks/>
          </p:cNvSpPr>
          <p:nvPr/>
        </p:nvSpPr>
        <p:spPr>
          <a:xfrm>
            <a:off x="5959690" y="1809678"/>
            <a:ext cx="2606013"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pl-PL" dirty="0">
                <a:solidFill>
                  <a:srgbClr val="7C843C"/>
                </a:solidFill>
              </a:rPr>
              <a:t>How the </a:t>
            </a:r>
            <a:r>
              <a:rPr lang="pl-PL" dirty="0" err="1">
                <a:solidFill>
                  <a:srgbClr val="7C843C"/>
                </a:solidFill>
              </a:rPr>
              <a:t>user</a:t>
            </a:r>
            <a:r>
              <a:rPr lang="pl-PL" dirty="0">
                <a:solidFill>
                  <a:srgbClr val="7C843C"/>
                </a:solidFill>
              </a:rPr>
              <a:t> </a:t>
            </a:r>
            <a:r>
              <a:rPr lang="pl-PL" dirty="0" err="1">
                <a:solidFill>
                  <a:srgbClr val="7C843C"/>
                </a:solidFill>
              </a:rPr>
              <a:t>interface</a:t>
            </a:r>
            <a:r>
              <a:rPr lang="pl-PL" dirty="0">
                <a:solidFill>
                  <a:srgbClr val="7C843C"/>
                </a:solidFill>
              </a:rPr>
              <a:t> </a:t>
            </a:r>
            <a:r>
              <a:rPr lang="pl-PL" dirty="0" err="1">
                <a:solidFill>
                  <a:srgbClr val="7C843C"/>
                </a:solidFill>
              </a:rPr>
              <a:t>look</a:t>
            </a:r>
            <a:r>
              <a:rPr lang="pl-PL" dirty="0">
                <a:solidFill>
                  <a:srgbClr val="7C843C"/>
                </a:solidFill>
              </a:rPr>
              <a:t> </a:t>
            </a:r>
            <a:r>
              <a:rPr lang="pl-PL" dirty="0" err="1">
                <a:solidFill>
                  <a:srgbClr val="7C843C"/>
                </a:solidFill>
              </a:rPr>
              <a:t>like</a:t>
            </a:r>
            <a:r>
              <a:rPr lang="pl-PL" dirty="0">
                <a:solidFill>
                  <a:srgbClr val="7C843C"/>
                </a:solidFill>
              </a:rPr>
              <a:t>?</a:t>
            </a:r>
            <a:endParaRPr lang="es-ES" dirty="0">
              <a:solidFill>
                <a:srgbClr val="7C843C"/>
              </a:solidFill>
            </a:endParaRPr>
          </a:p>
        </p:txBody>
      </p:sp>
      <p:sp>
        <p:nvSpPr>
          <p:cNvPr id="9" name="Google Shape;176;p31">
            <a:extLst>
              <a:ext uri="{FF2B5EF4-FFF2-40B4-BE49-F238E27FC236}">
                <a16:creationId xmlns:a16="http://schemas.microsoft.com/office/drawing/2014/main" id="{91A64C4A-8547-2795-B027-7616CA695D8B}"/>
              </a:ext>
            </a:extLst>
          </p:cNvPr>
          <p:cNvSpPr txBox="1">
            <a:spLocks/>
          </p:cNvSpPr>
          <p:nvPr/>
        </p:nvSpPr>
        <p:spPr>
          <a:xfrm>
            <a:off x="5959691" y="2420487"/>
            <a:ext cx="30639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Questrial"/>
              <a:buNone/>
              <a:defRPr sz="2400" b="0" i="0" u="none" strike="noStrike" cap="none">
                <a:solidFill>
                  <a:schemeClr val="dk1"/>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9pPr>
          </a:lstStyle>
          <a:p>
            <a:r>
              <a:rPr lang="pl-PL" dirty="0" err="1">
                <a:solidFill>
                  <a:srgbClr val="74533D"/>
                </a:solidFill>
              </a:rPr>
              <a:t>Features</a:t>
            </a:r>
            <a:endParaRPr lang="pl-PL" dirty="0">
              <a:solidFill>
                <a:srgbClr val="74533D"/>
              </a:solidFill>
            </a:endParaRPr>
          </a:p>
        </p:txBody>
      </p:sp>
      <p:sp>
        <p:nvSpPr>
          <p:cNvPr id="10" name="Google Shape;177;p31">
            <a:extLst>
              <a:ext uri="{FF2B5EF4-FFF2-40B4-BE49-F238E27FC236}">
                <a16:creationId xmlns:a16="http://schemas.microsoft.com/office/drawing/2014/main" id="{94E4918F-8464-AB63-FD45-BC35601EDF85}"/>
              </a:ext>
            </a:extLst>
          </p:cNvPr>
          <p:cNvSpPr txBox="1">
            <a:spLocks/>
          </p:cNvSpPr>
          <p:nvPr/>
        </p:nvSpPr>
        <p:spPr>
          <a:xfrm>
            <a:off x="5959691" y="2898735"/>
            <a:ext cx="25620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pl-PL" dirty="0" err="1">
                <a:solidFill>
                  <a:srgbClr val="7C843C"/>
                </a:solidFill>
              </a:rPr>
              <a:t>What</a:t>
            </a:r>
            <a:r>
              <a:rPr lang="pl-PL" dirty="0">
                <a:solidFill>
                  <a:srgbClr val="7C843C"/>
                </a:solidFill>
              </a:rPr>
              <a:t> </a:t>
            </a:r>
            <a:r>
              <a:rPr lang="pl-PL" dirty="0" err="1">
                <a:solidFill>
                  <a:srgbClr val="7C843C"/>
                </a:solidFill>
              </a:rPr>
              <a:t>makes</a:t>
            </a:r>
            <a:r>
              <a:rPr lang="pl-PL" dirty="0">
                <a:solidFill>
                  <a:srgbClr val="7C843C"/>
                </a:solidFill>
              </a:rPr>
              <a:t> the forester </a:t>
            </a:r>
            <a:r>
              <a:rPr lang="pl-PL" dirty="0" err="1">
                <a:solidFill>
                  <a:srgbClr val="7C843C"/>
                </a:solidFill>
              </a:rPr>
              <a:t>special</a:t>
            </a:r>
            <a:r>
              <a:rPr lang="pl-PL" dirty="0">
                <a:solidFill>
                  <a:srgbClr val="7C843C"/>
                </a:solidFill>
              </a:rPr>
              <a:t>?</a:t>
            </a:r>
            <a:endParaRPr lang="es-ES" dirty="0">
              <a:solidFill>
                <a:srgbClr val="7C843C"/>
              </a:solidFill>
            </a:endParaRPr>
          </a:p>
        </p:txBody>
      </p:sp>
      <p:sp>
        <p:nvSpPr>
          <p:cNvPr id="11" name="Google Shape;180;p31">
            <a:extLst>
              <a:ext uri="{FF2B5EF4-FFF2-40B4-BE49-F238E27FC236}">
                <a16:creationId xmlns:a16="http://schemas.microsoft.com/office/drawing/2014/main" id="{148EEB16-92F8-46C4-CE6E-BD843DE90CBD}"/>
              </a:ext>
            </a:extLst>
          </p:cNvPr>
          <p:cNvSpPr txBox="1">
            <a:spLocks/>
          </p:cNvSpPr>
          <p:nvPr/>
        </p:nvSpPr>
        <p:spPr>
          <a:xfrm>
            <a:off x="4487866" y="213744"/>
            <a:ext cx="1326000" cy="102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Questrial"/>
              <a:buNone/>
              <a:defRPr sz="5400" b="1"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2pPr>
            <a:lvl3pPr marR="0" lvl="2"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3pPr>
            <a:lvl4pPr marR="0" lvl="3"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4pPr>
            <a:lvl5pPr marR="0" lvl="4"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5pPr>
            <a:lvl6pPr marR="0" lvl="5"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6pPr>
            <a:lvl7pPr marR="0" lvl="6"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7pPr>
            <a:lvl8pPr marR="0" lvl="7"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8pPr>
            <a:lvl9pPr marR="0" lvl="8"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9pPr>
          </a:lstStyle>
          <a:p>
            <a:r>
              <a:rPr lang="es" dirty="0">
                <a:solidFill>
                  <a:srgbClr val="74533D"/>
                </a:solidFill>
              </a:rPr>
              <a:t>0</a:t>
            </a:r>
            <a:r>
              <a:rPr lang="pl-PL" dirty="0">
                <a:solidFill>
                  <a:srgbClr val="74533D"/>
                </a:solidFill>
              </a:rPr>
              <a:t>4</a:t>
            </a:r>
            <a:endParaRPr lang="es" dirty="0">
              <a:solidFill>
                <a:srgbClr val="74533D"/>
              </a:solidFill>
            </a:endParaRPr>
          </a:p>
        </p:txBody>
      </p:sp>
      <p:sp>
        <p:nvSpPr>
          <p:cNvPr id="12" name="Google Shape;181;p31">
            <a:extLst>
              <a:ext uri="{FF2B5EF4-FFF2-40B4-BE49-F238E27FC236}">
                <a16:creationId xmlns:a16="http://schemas.microsoft.com/office/drawing/2014/main" id="{E98D953D-05A4-0908-7B15-097C631D42B1}"/>
              </a:ext>
            </a:extLst>
          </p:cNvPr>
          <p:cNvSpPr txBox="1">
            <a:spLocks/>
          </p:cNvSpPr>
          <p:nvPr/>
        </p:nvSpPr>
        <p:spPr>
          <a:xfrm>
            <a:off x="4487866" y="2397594"/>
            <a:ext cx="1326000" cy="102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Questrial"/>
              <a:buNone/>
              <a:defRPr sz="5400" b="1"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2pPr>
            <a:lvl3pPr marR="0" lvl="2"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3pPr>
            <a:lvl4pPr marR="0" lvl="3"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4pPr>
            <a:lvl5pPr marR="0" lvl="4"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5pPr>
            <a:lvl6pPr marR="0" lvl="5"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6pPr>
            <a:lvl7pPr marR="0" lvl="6"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7pPr>
            <a:lvl8pPr marR="0" lvl="7"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8pPr>
            <a:lvl9pPr marR="0" lvl="8"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9pPr>
          </a:lstStyle>
          <a:p>
            <a:r>
              <a:rPr lang="es" dirty="0">
                <a:solidFill>
                  <a:srgbClr val="74533D"/>
                </a:solidFill>
              </a:rPr>
              <a:t>0</a:t>
            </a:r>
            <a:r>
              <a:rPr lang="pl-PL" dirty="0">
                <a:solidFill>
                  <a:srgbClr val="74533D"/>
                </a:solidFill>
              </a:rPr>
              <a:t>6</a:t>
            </a:r>
            <a:endParaRPr lang="es" dirty="0">
              <a:solidFill>
                <a:srgbClr val="74533D"/>
              </a:solidFill>
            </a:endParaRPr>
          </a:p>
        </p:txBody>
      </p:sp>
      <p:sp>
        <p:nvSpPr>
          <p:cNvPr id="13" name="Google Shape;182;p31">
            <a:extLst>
              <a:ext uri="{FF2B5EF4-FFF2-40B4-BE49-F238E27FC236}">
                <a16:creationId xmlns:a16="http://schemas.microsoft.com/office/drawing/2014/main" id="{414B6DCD-BA66-D7D7-7751-5EE14F672BE8}"/>
              </a:ext>
            </a:extLst>
          </p:cNvPr>
          <p:cNvSpPr txBox="1">
            <a:spLocks/>
          </p:cNvSpPr>
          <p:nvPr/>
        </p:nvSpPr>
        <p:spPr>
          <a:xfrm>
            <a:off x="4487866" y="1305669"/>
            <a:ext cx="1326000" cy="102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Questrial"/>
              <a:buNone/>
              <a:defRPr sz="5400" b="1"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2pPr>
            <a:lvl3pPr marR="0" lvl="2"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3pPr>
            <a:lvl4pPr marR="0" lvl="3"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4pPr>
            <a:lvl5pPr marR="0" lvl="4"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5pPr>
            <a:lvl6pPr marR="0" lvl="5"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6pPr>
            <a:lvl7pPr marR="0" lvl="6"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7pPr>
            <a:lvl8pPr marR="0" lvl="7"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8pPr>
            <a:lvl9pPr marR="0" lvl="8" algn="l" rtl="0">
              <a:lnSpc>
                <a:spcPct val="100000"/>
              </a:lnSpc>
              <a:spcBef>
                <a:spcPts val="0"/>
              </a:spcBef>
              <a:spcAft>
                <a:spcPts val="0"/>
              </a:spcAft>
              <a:buClr>
                <a:schemeClr val="dk1"/>
              </a:buClr>
              <a:buSzPts val="3000"/>
              <a:buFont typeface="Questrial"/>
              <a:buNone/>
              <a:defRPr sz="3000" b="0" i="0" u="none" strike="noStrike" cap="none">
                <a:solidFill>
                  <a:schemeClr val="dk1"/>
                </a:solidFill>
                <a:latin typeface="Questrial"/>
                <a:ea typeface="Questrial"/>
                <a:cs typeface="Questrial"/>
                <a:sym typeface="Questrial"/>
              </a:defRPr>
            </a:lvl9pPr>
          </a:lstStyle>
          <a:p>
            <a:r>
              <a:rPr lang="es" dirty="0">
                <a:solidFill>
                  <a:srgbClr val="74533D"/>
                </a:solidFill>
              </a:rPr>
              <a:t>0</a:t>
            </a:r>
            <a:r>
              <a:rPr lang="pl-PL" dirty="0">
                <a:solidFill>
                  <a:srgbClr val="74533D"/>
                </a:solidFill>
              </a:rPr>
              <a:t>5</a:t>
            </a:r>
            <a:endParaRPr lang="es" dirty="0">
              <a:solidFill>
                <a:srgbClr val="74533D"/>
              </a:solidFill>
            </a:endParaRPr>
          </a:p>
        </p:txBody>
      </p:sp>
      <p:cxnSp>
        <p:nvCxnSpPr>
          <p:cNvPr id="14" name="Google Shape;186;p31">
            <a:extLst>
              <a:ext uri="{FF2B5EF4-FFF2-40B4-BE49-F238E27FC236}">
                <a16:creationId xmlns:a16="http://schemas.microsoft.com/office/drawing/2014/main" id="{844DA2AF-0FEA-FED3-338B-E08794372E51}"/>
              </a:ext>
            </a:extLst>
          </p:cNvPr>
          <p:cNvCxnSpPr>
            <a:cxnSpLocks/>
          </p:cNvCxnSpPr>
          <p:nvPr/>
        </p:nvCxnSpPr>
        <p:spPr>
          <a:xfrm>
            <a:off x="4782191" y="1168469"/>
            <a:ext cx="737400" cy="0"/>
          </a:xfrm>
          <a:prstGeom prst="straightConnector1">
            <a:avLst/>
          </a:prstGeom>
          <a:noFill/>
          <a:ln w="19050" cap="flat" cmpd="sng">
            <a:solidFill>
              <a:srgbClr val="74533D"/>
            </a:solidFill>
            <a:prstDash val="solid"/>
            <a:round/>
            <a:headEnd type="none" w="med" len="med"/>
            <a:tailEnd type="none" w="med" len="med"/>
          </a:ln>
        </p:spPr>
      </p:cxnSp>
      <p:cxnSp>
        <p:nvCxnSpPr>
          <p:cNvPr id="15" name="Google Shape;187;p31">
            <a:extLst>
              <a:ext uri="{FF2B5EF4-FFF2-40B4-BE49-F238E27FC236}">
                <a16:creationId xmlns:a16="http://schemas.microsoft.com/office/drawing/2014/main" id="{FBF987C5-C4A3-A169-F0EF-1E26D53F437F}"/>
              </a:ext>
            </a:extLst>
          </p:cNvPr>
          <p:cNvCxnSpPr>
            <a:cxnSpLocks/>
          </p:cNvCxnSpPr>
          <p:nvPr/>
        </p:nvCxnSpPr>
        <p:spPr>
          <a:xfrm>
            <a:off x="4782191" y="2256069"/>
            <a:ext cx="737400" cy="0"/>
          </a:xfrm>
          <a:prstGeom prst="straightConnector1">
            <a:avLst/>
          </a:prstGeom>
          <a:noFill/>
          <a:ln w="19050" cap="flat" cmpd="sng">
            <a:solidFill>
              <a:srgbClr val="74533D"/>
            </a:solidFill>
            <a:prstDash val="solid"/>
            <a:round/>
            <a:headEnd type="none" w="med" len="med"/>
            <a:tailEnd type="none" w="med" len="med"/>
          </a:ln>
        </p:spPr>
      </p:cxnSp>
      <p:cxnSp>
        <p:nvCxnSpPr>
          <p:cNvPr id="16" name="Google Shape;188;p31">
            <a:extLst>
              <a:ext uri="{FF2B5EF4-FFF2-40B4-BE49-F238E27FC236}">
                <a16:creationId xmlns:a16="http://schemas.microsoft.com/office/drawing/2014/main" id="{17C03651-734F-6359-1F74-86F9A9B28DE2}"/>
              </a:ext>
            </a:extLst>
          </p:cNvPr>
          <p:cNvCxnSpPr>
            <a:cxnSpLocks/>
          </p:cNvCxnSpPr>
          <p:nvPr/>
        </p:nvCxnSpPr>
        <p:spPr>
          <a:xfrm>
            <a:off x="4782191" y="3377069"/>
            <a:ext cx="737400" cy="0"/>
          </a:xfrm>
          <a:prstGeom prst="straightConnector1">
            <a:avLst/>
          </a:prstGeom>
          <a:noFill/>
          <a:ln w="19050" cap="flat" cmpd="sng">
            <a:solidFill>
              <a:srgbClr val="74533D"/>
            </a:solidFill>
            <a:prstDash val="solid"/>
            <a:round/>
            <a:headEnd type="none" w="med" len="med"/>
            <a:tailEnd type="none" w="med" len="med"/>
          </a:ln>
        </p:spPr>
      </p:cxnSp>
    </p:spTree>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528365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dirty="0">
                <a:solidFill>
                  <a:srgbClr val="74533D"/>
                </a:solidFill>
              </a:rPr>
              <a:t>Data </a:t>
            </a:r>
            <a:r>
              <a:rPr lang="pl-PL" b="0" dirty="0" err="1">
                <a:solidFill>
                  <a:srgbClr val="74533D"/>
                </a:solidFill>
              </a:rPr>
              <a:t>Check</a:t>
            </a:r>
            <a:endParaRPr lang="en-US" b="0" dirty="0">
              <a:solidFill>
                <a:srgbClr val="74533D"/>
              </a:solidFill>
            </a:endParaRPr>
          </a:p>
        </p:txBody>
      </p:sp>
      <p:cxnSp>
        <p:nvCxnSpPr>
          <p:cNvPr id="166" name="Google Shape;166;p30"/>
          <p:cNvCxnSpPr>
            <a:cxnSpLocks/>
          </p:cNvCxnSpPr>
          <p:nvPr/>
        </p:nvCxnSpPr>
        <p:spPr>
          <a:xfrm>
            <a:off x="812499" y="1045726"/>
            <a:ext cx="2620130" cy="0"/>
          </a:xfrm>
          <a:prstGeom prst="straightConnector1">
            <a:avLst/>
          </a:prstGeom>
          <a:noFill/>
          <a:ln w="19050" cap="flat" cmpd="sng">
            <a:solidFill>
              <a:srgbClr val="74533D"/>
            </a:solidFill>
            <a:prstDash val="solid"/>
            <a:round/>
            <a:headEnd type="none" w="med" len="med"/>
            <a:tailEnd type="none" w="med" len="med"/>
          </a:ln>
        </p:spPr>
      </p:cxnSp>
      <p:pic>
        <p:nvPicPr>
          <p:cNvPr id="4" name="Picture 3">
            <a:extLst>
              <a:ext uri="{FF2B5EF4-FFF2-40B4-BE49-F238E27FC236}">
                <a16:creationId xmlns:a16="http://schemas.microsoft.com/office/drawing/2014/main" id="{96993397-1B60-E750-FE40-8B992391E5E4}"/>
              </a:ext>
            </a:extLst>
          </p:cNvPr>
          <p:cNvPicPr>
            <a:picLocks noChangeAspect="1"/>
          </p:cNvPicPr>
          <p:nvPr/>
        </p:nvPicPr>
        <p:blipFill rotWithShape="1">
          <a:blip r:embed="rId4"/>
          <a:srcRect t="31464"/>
          <a:stretch/>
        </p:blipFill>
        <p:spPr>
          <a:xfrm>
            <a:off x="4507621" y="1364342"/>
            <a:ext cx="4120186" cy="3525157"/>
          </a:xfrm>
          <a:prstGeom prst="rect">
            <a:avLst/>
          </a:prstGeom>
        </p:spPr>
      </p:pic>
      <p:pic>
        <p:nvPicPr>
          <p:cNvPr id="6" name="Picture 5">
            <a:extLst>
              <a:ext uri="{FF2B5EF4-FFF2-40B4-BE49-F238E27FC236}">
                <a16:creationId xmlns:a16="http://schemas.microsoft.com/office/drawing/2014/main" id="{740EAFC7-7160-5837-5ABA-8972E163D32F}"/>
              </a:ext>
            </a:extLst>
          </p:cNvPr>
          <p:cNvPicPr>
            <a:picLocks noChangeAspect="1"/>
          </p:cNvPicPr>
          <p:nvPr/>
        </p:nvPicPr>
        <p:blipFill rotWithShape="1">
          <a:blip r:embed="rId4"/>
          <a:srcRect b="92471"/>
          <a:stretch/>
        </p:blipFill>
        <p:spPr>
          <a:xfrm>
            <a:off x="4507621" y="970026"/>
            <a:ext cx="4120186" cy="387248"/>
          </a:xfrm>
          <a:prstGeom prst="rect">
            <a:avLst/>
          </a:prstGeom>
        </p:spPr>
      </p:pic>
      <p:sp>
        <p:nvSpPr>
          <p:cNvPr id="8" name="TextBox 7">
            <a:extLst>
              <a:ext uri="{FF2B5EF4-FFF2-40B4-BE49-F238E27FC236}">
                <a16:creationId xmlns:a16="http://schemas.microsoft.com/office/drawing/2014/main" id="{DBFC764D-49A5-3F77-D60D-C8BB6305FC17}"/>
              </a:ext>
            </a:extLst>
          </p:cNvPr>
          <p:cNvSpPr txBox="1"/>
          <p:nvPr/>
        </p:nvSpPr>
        <p:spPr>
          <a:xfrm>
            <a:off x="812499" y="1364342"/>
            <a:ext cx="3385658" cy="3539430"/>
          </a:xfrm>
          <a:prstGeom prst="rect">
            <a:avLst/>
          </a:prstGeom>
          <a:noFill/>
        </p:spPr>
        <p:txBody>
          <a:bodyPr wrap="square">
            <a:spAutoFit/>
          </a:bodyPr>
          <a:lstStyle/>
          <a:p>
            <a:pPr marL="285750" indent="-285750">
              <a:buFont typeface="Arial" panose="020B0604020202020204" pitchFamily="34" charset="0"/>
              <a:buChar char="•"/>
            </a:pPr>
            <a:r>
              <a:rPr lang="en-GB">
                <a:solidFill>
                  <a:srgbClr val="7C843C"/>
                </a:solidFill>
                <a:latin typeface="Nunito" pitchFamily="2" charset="-18"/>
              </a:rPr>
              <a:t>Provide</a:t>
            </a:r>
            <a:r>
              <a:rPr lang="pl-PL">
                <a:solidFill>
                  <a:srgbClr val="7C843C"/>
                </a:solidFill>
                <a:latin typeface="Nunito" pitchFamily="2" charset="-18"/>
              </a:rPr>
              <a:t>s</a:t>
            </a:r>
            <a:r>
              <a:rPr lang="en-GB">
                <a:solidFill>
                  <a:srgbClr val="7C843C"/>
                </a:solidFill>
                <a:latin typeface="Nunito" pitchFamily="2" charset="-18"/>
              </a:rPr>
              <a:t> basic information about </a:t>
            </a:r>
            <a:r>
              <a:rPr lang="pl-PL">
                <a:solidFill>
                  <a:srgbClr val="7C843C"/>
                </a:solidFill>
                <a:latin typeface="Nunito" pitchFamily="2" charset="-18"/>
              </a:rPr>
              <a:t>the </a:t>
            </a:r>
            <a:r>
              <a:rPr lang="en-GB">
                <a:solidFill>
                  <a:srgbClr val="7C843C"/>
                </a:solidFill>
                <a:latin typeface="Nunito" pitchFamily="2" charset="-18"/>
              </a:rPr>
              <a:t>dataset.</a:t>
            </a:r>
            <a:endParaRPr lang="pl-PL" dirty="0">
              <a:solidFill>
                <a:srgbClr val="7C843C"/>
              </a:solidFill>
              <a:latin typeface="Nunito" pitchFamily="2" charset="-18"/>
            </a:endParaRPr>
          </a:p>
          <a:p>
            <a:pPr marL="285750" indent="-285750">
              <a:buFont typeface="Arial" panose="020B0604020202020204" pitchFamily="34" charset="0"/>
              <a:buChar char="•"/>
            </a:pPr>
            <a:endParaRPr lang="en-GB">
              <a:solidFill>
                <a:srgbClr val="7C843C"/>
              </a:solidFill>
              <a:latin typeface="Nunito" pitchFamily="2" charset="-18"/>
            </a:endParaRPr>
          </a:p>
          <a:p>
            <a:pPr marL="285750" indent="-285750">
              <a:buFont typeface="Arial" panose="020B0604020202020204" pitchFamily="34" charset="0"/>
              <a:buChar char="•"/>
            </a:pPr>
            <a:r>
              <a:rPr lang="en-GB">
                <a:solidFill>
                  <a:srgbClr val="7C843C"/>
                </a:solidFill>
                <a:latin typeface="Nunito" pitchFamily="2" charset="-18"/>
              </a:rPr>
              <a:t>Informs about possible issues, like correlations, static columns, missing values, etc.</a:t>
            </a:r>
            <a:endParaRPr lang="pl-PL">
              <a:solidFill>
                <a:srgbClr val="7C843C"/>
              </a:solidFill>
              <a:latin typeface="Nunito" pitchFamily="2" charset="-18"/>
            </a:endParaRPr>
          </a:p>
          <a:p>
            <a:pPr marL="285750" indent="-285750">
              <a:buFont typeface="Arial" panose="020B0604020202020204" pitchFamily="34" charset="0"/>
              <a:buChar char="•"/>
            </a:pPr>
            <a:endParaRPr lang="pl-PL">
              <a:solidFill>
                <a:srgbClr val="7C843C"/>
              </a:solidFill>
              <a:latin typeface="Nunito" pitchFamily="2" charset="-18"/>
            </a:endParaRPr>
          </a:p>
          <a:p>
            <a:pPr marL="285750" indent="-285750">
              <a:buFont typeface="Arial" panose="020B0604020202020204" pitchFamily="34" charset="0"/>
              <a:buChar char="•"/>
            </a:pPr>
            <a:r>
              <a:rPr lang="pl-PL">
                <a:solidFill>
                  <a:srgbClr val="7C843C"/>
                </a:solidFill>
                <a:latin typeface="Nunito" pitchFamily="2" charset="-18"/>
              </a:rPr>
              <a:t>On the 16th of </a:t>
            </a:r>
            <a:r>
              <a:rPr lang="en-GB">
                <a:solidFill>
                  <a:srgbClr val="7C843C"/>
                </a:solidFill>
                <a:latin typeface="Nunito" pitchFamily="2" charset="-18"/>
              </a:rPr>
              <a:t>November, </a:t>
            </a:r>
            <a:r>
              <a:rPr lang="pl-PL">
                <a:solidFill>
                  <a:srgbClr val="7C843C"/>
                </a:solidFill>
                <a:latin typeface="Nunito" pitchFamily="2" charset="-18"/>
              </a:rPr>
              <a:t>we</a:t>
            </a:r>
            <a:r>
              <a:rPr lang="en-GB">
                <a:solidFill>
                  <a:srgbClr val="7C843C"/>
                </a:solidFill>
                <a:latin typeface="Nunito" pitchFamily="2" charset="-18"/>
              </a:rPr>
              <a:t> conducted a forester ’hands-on’ workshop on ML expert group </a:t>
            </a:r>
            <a:r>
              <a:rPr lang="pl-PL">
                <a:solidFill>
                  <a:srgbClr val="7C843C"/>
                </a:solidFill>
                <a:latin typeface="Nunito" pitchFamily="2" charset="-18"/>
              </a:rPr>
              <a:t>from MI2.AI. </a:t>
            </a:r>
            <a:r>
              <a:rPr lang="en-US">
                <a:solidFill>
                  <a:srgbClr val="7C843C"/>
                </a:solidFill>
                <a:latin typeface="Nunito" pitchFamily="2" charset="-18"/>
              </a:rPr>
              <a:t>During the vivid discussion</a:t>
            </a:r>
            <a:r>
              <a:rPr lang="pl-PL">
                <a:solidFill>
                  <a:srgbClr val="7C843C"/>
                </a:solidFill>
                <a:latin typeface="Nunito" pitchFamily="2" charset="-18"/>
              </a:rPr>
              <a:t>,</a:t>
            </a:r>
            <a:r>
              <a:rPr lang="en-US">
                <a:solidFill>
                  <a:srgbClr val="7C843C"/>
                </a:solidFill>
                <a:latin typeface="Nunito" pitchFamily="2" charset="-18"/>
              </a:rPr>
              <a:t> the check data report came as </a:t>
            </a:r>
            <a:r>
              <a:rPr lang="en-US" b="1">
                <a:solidFill>
                  <a:srgbClr val="7C843C"/>
                </a:solidFill>
                <a:latin typeface="Nunito" pitchFamily="2" charset="-18"/>
              </a:rPr>
              <a:t>one of the most innovative</a:t>
            </a:r>
            <a:r>
              <a:rPr lang="pl-PL">
                <a:solidFill>
                  <a:srgbClr val="7C843C"/>
                </a:solidFill>
                <a:latin typeface="Nunito" pitchFamily="2" charset="-18"/>
              </a:rPr>
              <a:t> </a:t>
            </a:r>
            <a:r>
              <a:rPr lang="en-US">
                <a:solidFill>
                  <a:srgbClr val="7C843C"/>
                </a:solidFill>
                <a:latin typeface="Nunito" pitchFamily="2" charset="-18"/>
              </a:rPr>
              <a:t>and demanded functionalities of the </a:t>
            </a:r>
            <a:r>
              <a:rPr lang="en-US" err="1">
                <a:solidFill>
                  <a:srgbClr val="7C843C"/>
                </a:solidFill>
                <a:latin typeface="Nunito" pitchFamily="2" charset="-18"/>
              </a:rPr>
              <a:t>packag</a:t>
            </a:r>
            <a:r>
              <a:rPr lang="pl-PL">
                <a:solidFill>
                  <a:srgbClr val="7C843C"/>
                </a:solidFill>
                <a:latin typeface="Nunito" pitchFamily="2" charset="-18"/>
              </a:rPr>
              <a:t>e.</a:t>
            </a:r>
            <a:endParaRPr lang="en-GB">
              <a:solidFill>
                <a:srgbClr val="7C843C"/>
              </a:solidFill>
              <a:latin typeface="Nunito" pitchFamily="2" charset="-18"/>
            </a:endParaRPr>
          </a:p>
          <a:p>
            <a:pPr marL="285750" indent="-285750">
              <a:buFont typeface="Arial" panose="020B0604020202020204" pitchFamily="34" charset="0"/>
              <a:buChar char="•"/>
            </a:pPr>
            <a:endParaRPr lang="en-GB">
              <a:solidFill>
                <a:srgbClr val="7C843C"/>
              </a:solidFill>
              <a:latin typeface="Nunito" pitchFamily="2" charset="-18"/>
            </a:endParaRPr>
          </a:p>
        </p:txBody>
      </p:sp>
    </p:spTree>
    <p:extLst>
      <p:ext uri="{BB962C8B-B14F-4D97-AF65-F5344CB8AC3E}">
        <p14:creationId xmlns:p14="http://schemas.microsoft.com/office/powerpoint/2010/main" val="4219538483"/>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3" name="Google Shape;194;p32">
            <a:extLst>
              <a:ext uri="{FF2B5EF4-FFF2-40B4-BE49-F238E27FC236}">
                <a16:creationId xmlns:a16="http://schemas.microsoft.com/office/drawing/2014/main" id="{616F4499-5014-7208-7446-C5529A1394C9}"/>
              </a:ext>
            </a:extLst>
          </p:cNvPr>
          <p:cNvSpPr txBox="1">
            <a:spLocks/>
          </p:cNvSpPr>
          <p:nvPr/>
        </p:nvSpPr>
        <p:spPr>
          <a:xfrm>
            <a:off x="3501417" y="3449371"/>
            <a:ext cx="4501232" cy="6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Nunito"/>
              <a:buNone/>
              <a:defRPr sz="1800" b="0" i="0" u="none" strike="noStrike" cap="none">
                <a:solidFill>
                  <a:srgbClr val="D6E29C"/>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For whom is it created? </a:t>
            </a:r>
          </a:p>
          <a:p>
            <a:pPr marL="0" indent="0"/>
            <a:r>
              <a:rPr lang="en-US"/>
              <a:t>Why is it better than other tools?</a:t>
            </a:r>
          </a:p>
        </p:txBody>
      </p:sp>
      <p:sp>
        <p:nvSpPr>
          <p:cNvPr id="5" name="Google Shape;195;p32">
            <a:extLst>
              <a:ext uri="{FF2B5EF4-FFF2-40B4-BE49-F238E27FC236}">
                <a16:creationId xmlns:a16="http://schemas.microsoft.com/office/drawing/2014/main" id="{9F7242B8-889A-9196-9281-FB069803C702}"/>
              </a:ext>
            </a:extLst>
          </p:cNvPr>
          <p:cNvSpPr txBox="1">
            <a:spLocks/>
          </p:cNvSpPr>
          <p:nvPr/>
        </p:nvSpPr>
        <p:spPr>
          <a:xfrm>
            <a:off x="1390135" y="2710094"/>
            <a:ext cx="663076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Questrial"/>
              <a:buNone/>
              <a:defRPr sz="5000" b="0" i="0" u="none" strike="noStrike" cap="none">
                <a:solidFill>
                  <a:srgbClr val="AFC968"/>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9pPr>
          </a:lstStyle>
          <a:p>
            <a:r>
              <a:rPr lang="pl-PL" sz="4400"/>
              <a:t>Market </a:t>
            </a:r>
            <a:r>
              <a:rPr lang="pl-PL" sz="4400" err="1"/>
              <a:t>analysis</a:t>
            </a:r>
            <a:endParaRPr lang="en-US" sz="4400" err="1"/>
          </a:p>
        </p:txBody>
      </p:sp>
      <p:sp>
        <p:nvSpPr>
          <p:cNvPr id="7" name="Google Shape;196;p32">
            <a:extLst>
              <a:ext uri="{FF2B5EF4-FFF2-40B4-BE49-F238E27FC236}">
                <a16:creationId xmlns:a16="http://schemas.microsoft.com/office/drawing/2014/main" id="{D66A09B8-65CA-8DB1-A24E-D66D40852843}"/>
              </a:ext>
            </a:extLst>
          </p:cNvPr>
          <p:cNvSpPr txBox="1">
            <a:spLocks/>
          </p:cNvSpPr>
          <p:nvPr/>
        </p:nvSpPr>
        <p:spPr>
          <a:xfrm>
            <a:off x="5884850" y="1611331"/>
            <a:ext cx="2135400" cy="149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Questrial"/>
              <a:buNone/>
              <a:defRPr sz="10900" b="1" i="0" u="none" strike="noStrike" cap="none">
                <a:solidFill>
                  <a:schemeClr val="accent6"/>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9pPr>
          </a:lstStyle>
          <a:p>
            <a:r>
              <a:rPr lang="es" sz="6600" b="0">
                <a:solidFill>
                  <a:schemeClr val="bg1">
                    <a:lumMod val="90000"/>
                  </a:schemeClr>
                </a:solidFill>
              </a:rPr>
              <a:t>07</a:t>
            </a:r>
            <a:endParaRPr lang="pl-PL" sz="6600" b="0">
              <a:solidFill>
                <a:schemeClr val="bg1">
                  <a:lumMod val="90000"/>
                </a:schemeClr>
              </a:solidFill>
            </a:endParaRPr>
          </a:p>
        </p:txBody>
      </p:sp>
    </p:spTree>
    <p:extLst>
      <p:ext uri="{BB962C8B-B14F-4D97-AF65-F5344CB8AC3E}">
        <p14:creationId xmlns:p14="http://schemas.microsoft.com/office/powerpoint/2010/main" val="146024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err="1">
                <a:solidFill>
                  <a:srgbClr val="74533D"/>
                </a:solidFill>
              </a:rPr>
              <a:t>Existing</a:t>
            </a:r>
            <a:r>
              <a:rPr lang="pl-PL" dirty="0">
                <a:solidFill>
                  <a:srgbClr val="74533D"/>
                </a:solidFill>
              </a:rPr>
              <a:t> </a:t>
            </a:r>
            <a:r>
              <a:rPr lang="pl-PL" dirty="0" err="1">
                <a:solidFill>
                  <a:srgbClr val="74533D"/>
                </a:solidFill>
              </a:rPr>
              <a:t>solutions</a:t>
            </a:r>
            <a:endParaRPr lang="en-US" b="0" dirty="0">
              <a:solidFill>
                <a:srgbClr val="74533D"/>
              </a:solidFill>
            </a:endParaRPr>
          </a:p>
        </p:txBody>
      </p:sp>
      <p:cxnSp>
        <p:nvCxnSpPr>
          <p:cNvPr id="166" name="Google Shape;166;p30"/>
          <p:cNvCxnSpPr>
            <a:cxnSpLocks/>
          </p:cNvCxnSpPr>
          <p:nvPr/>
        </p:nvCxnSpPr>
        <p:spPr>
          <a:xfrm>
            <a:off x="812499" y="1045726"/>
            <a:ext cx="3665590" cy="0"/>
          </a:xfrm>
          <a:prstGeom prst="straightConnector1">
            <a:avLst/>
          </a:prstGeom>
          <a:noFill/>
          <a:ln w="19050" cap="flat" cmpd="sng">
            <a:solidFill>
              <a:srgbClr val="74533D"/>
            </a:solidFill>
            <a:prstDash val="solid"/>
            <a:round/>
            <a:headEnd type="none" w="med" len="med"/>
            <a:tailEnd type="none" w="med" len="med"/>
          </a:ln>
        </p:spPr>
      </p:cxnSp>
      <p:sp>
        <p:nvSpPr>
          <p:cNvPr id="6" name="TextBox 5">
            <a:extLst>
              <a:ext uri="{FF2B5EF4-FFF2-40B4-BE49-F238E27FC236}">
                <a16:creationId xmlns:a16="http://schemas.microsoft.com/office/drawing/2014/main" id="{D844EB8D-40F0-1E2F-5CD6-DCBB7ADD3D87}"/>
              </a:ext>
            </a:extLst>
          </p:cNvPr>
          <p:cNvSpPr txBox="1"/>
          <p:nvPr/>
        </p:nvSpPr>
        <p:spPr>
          <a:xfrm>
            <a:off x="596252" y="1442426"/>
            <a:ext cx="3177541" cy="1815882"/>
          </a:xfrm>
          <a:prstGeom prst="rect">
            <a:avLst/>
          </a:prstGeom>
          <a:noFill/>
        </p:spPr>
        <p:txBody>
          <a:bodyPr wrap="square">
            <a:spAutoFit/>
          </a:bodyPr>
          <a:lstStyle/>
          <a:p>
            <a:r>
              <a:rPr lang="pl-PL" b="0" i="0" dirty="0">
                <a:solidFill>
                  <a:srgbClr val="7C843C"/>
                </a:solidFill>
                <a:effectLst/>
                <a:latin typeface="Nunito" pitchFamily="2" charset="-18"/>
              </a:rPr>
              <a:t>In </a:t>
            </a:r>
            <a:r>
              <a:rPr lang="pl-PL" b="0" i="0" dirty="0" err="1">
                <a:solidFill>
                  <a:srgbClr val="7C843C"/>
                </a:solidFill>
                <a:effectLst/>
                <a:latin typeface="Nunito" pitchFamily="2" charset="-18"/>
              </a:rPr>
              <a:t>comparison</a:t>
            </a:r>
            <a:r>
              <a:rPr lang="pl-PL" b="0" i="0" dirty="0">
                <a:solidFill>
                  <a:srgbClr val="7C843C"/>
                </a:solidFill>
                <a:effectLst/>
                <a:latin typeface="Nunito" pitchFamily="2" charset="-18"/>
              </a:rPr>
              <a:t> to </a:t>
            </a:r>
            <a:r>
              <a:rPr lang="pl-PL" b="0" i="0" dirty="0" err="1">
                <a:solidFill>
                  <a:srgbClr val="7C843C"/>
                </a:solidFill>
                <a:effectLst/>
                <a:latin typeface="Nunito" pitchFamily="2" charset="-18"/>
              </a:rPr>
              <a:t>other</a:t>
            </a:r>
            <a:r>
              <a:rPr lang="pl-PL" b="0" i="0" dirty="0">
                <a:solidFill>
                  <a:srgbClr val="7C843C"/>
                </a:solidFill>
                <a:effectLst/>
                <a:latin typeface="Nunito" pitchFamily="2" charset="-18"/>
              </a:rPr>
              <a:t> AutoML </a:t>
            </a:r>
            <a:r>
              <a:rPr lang="pl-PL" b="0" i="0" dirty="0" err="1">
                <a:solidFill>
                  <a:srgbClr val="7C843C"/>
                </a:solidFill>
                <a:effectLst/>
                <a:latin typeface="Nunito" pitchFamily="2" charset="-18"/>
              </a:rPr>
              <a:t>frameworks</a:t>
            </a:r>
            <a:r>
              <a:rPr lang="pl-PL" b="0" i="0" dirty="0">
                <a:solidFill>
                  <a:srgbClr val="7C843C"/>
                </a:solidFill>
                <a:effectLst/>
                <a:latin typeface="Nunito" pitchFamily="2" charset="-18"/>
              </a:rPr>
              <a:t> </a:t>
            </a:r>
            <a:r>
              <a:rPr lang="pl-PL" b="0" i="0" dirty="0" err="1">
                <a:solidFill>
                  <a:srgbClr val="7C843C"/>
                </a:solidFill>
                <a:effectLst/>
                <a:latin typeface="Nunito" pitchFamily="2" charset="-18"/>
              </a:rPr>
              <a:t>present</a:t>
            </a:r>
            <a:r>
              <a:rPr lang="pl-PL" b="0" i="0" dirty="0">
                <a:solidFill>
                  <a:srgbClr val="7C843C"/>
                </a:solidFill>
                <a:effectLst/>
                <a:latin typeface="Nunito" pitchFamily="2" charset="-18"/>
              </a:rPr>
              <a:t> in R, the forester </a:t>
            </a:r>
            <a:r>
              <a:rPr lang="pl-PL" b="0" i="0" dirty="0" err="1">
                <a:solidFill>
                  <a:srgbClr val="7C843C"/>
                </a:solidFill>
                <a:effectLst/>
                <a:latin typeface="Nunito" pitchFamily="2" charset="-18"/>
              </a:rPr>
              <a:t>is</a:t>
            </a:r>
            <a:r>
              <a:rPr lang="pl-PL" b="0" i="0" dirty="0">
                <a:solidFill>
                  <a:srgbClr val="7C843C"/>
                </a:solidFill>
                <a:effectLst/>
                <a:latin typeface="Nunito" pitchFamily="2" charset="-18"/>
              </a:rPr>
              <a:t> the </a:t>
            </a:r>
            <a:r>
              <a:rPr lang="pl-PL" b="0" i="0" dirty="0" err="1">
                <a:solidFill>
                  <a:srgbClr val="7C843C"/>
                </a:solidFill>
                <a:effectLst/>
                <a:latin typeface="Nunito" pitchFamily="2" charset="-18"/>
              </a:rPr>
              <a:t>only</a:t>
            </a:r>
            <a:r>
              <a:rPr lang="pl-PL" b="0" i="0" dirty="0">
                <a:solidFill>
                  <a:srgbClr val="7C843C"/>
                </a:solidFill>
                <a:effectLst/>
                <a:latin typeface="Nunito" pitchFamily="2" charset="-18"/>
              </a:rPr>
              <a:t> one </a:t>
            </a:r>
            <a:r>
              <a:rPr lang="pl-PL" b="0" i="0" dirty="0" err="1">
                <a:solidFill>
                  <a:srgbClr val="7C843C"/>
                </a:solidFill>
                <a:effectLst/>
                <a:latin typeface="Nunito" pitchFamily="2" charset="-18"/>
              </a:rPr>
              <a:t>that</a:t>
            </a:r>
            <a:r>
              <a:rPr lang="pl-PL" b="0" i="0" dirty="0">
                <a:solidFill>
                  <a:srgbClr val="7C843C"/>
                </a:solidFill>
                <a:effectLst/>
                <a:latin typeface="Nunito" pitchFamily="2" charset="-18"/>
              </a:rPr>
              <a:t> </a:t>
            </a:r>
            <a:r>
              <a:rPr lang="pl-PL" b="0" i="0" dirty="0" err="1">
                <a:solidFill>
                  <a:srgbClr val="7C843C"/>
                </a:solidFill>
                <a:effectLst/>
                <a:latin typeface="Nunito" pitchFamily="2" charset="-18"/>
              </a:rPr>
              <a:t>is</a:t>
            </a:r>
            <a:r>
              <a:rPr lang="pl-PL" b="0" i="0" dirty="0">
                <a:solidFill>
                  <a:srgbClr val="7C843C"/>
                </a:solidFill>
                <a:effectLst/>
                <a:latin typeface="Nunito" pitchFamily="2" charset="-18"/>
              </a:rPr>
              <a:t> easy to </a:t>
            </a:r>
            <a:r>
              <a:rPr lang="pl-PL" b="0" i="0" dirty="0" err="1">
                <a:solidFill>
                  <a:srgbClr val="7C843C"/>
                </a:solidFill>
                <a:effectLst/>
                <a:latin typeface="Nunito" pitchFamily="2" charset="-18"/>
              </a:rPr>
              <a:t>use</a:t>
            </a:r>
            <a:r>
              <a:rPr lang="pl-PL" b="0" i="0" dirty="0">
                <a:solidFill>
                  <a:srgbClr val="7C843C"/>
                </a:solidFill>
                <a:effectLst/>
                <a:latin typeface="Nunito" pitchFamily="2" charset="-18"/>
              </a:rPr>
              <a:t>. </a:t>
            </a:r>
            <a:r>
              <a:rPr lang="en-US" b="0" i="0" dirty="0">
                <a:solidFill>
                  <a:srgbClr val="7C843C"/>
                </a:solidFill>
                <a:effectLst/>
                <a:latin typeface="Nunito" pitchFamily="2" charset="-18"/>
              </a:rPr>
              <a:t>The package differentiates itself in this aspect from</a:t>
            </a:r>
            <a:r>
              <a:rPr lang="pl-PL" b="0" i="0">
                <a:solidFill>
                  <a:srgbClr val="7C843C"/>
                </a:solidFill>
                <a:effectLst/>
                <a:latin typeface="Nunito" pitchFamily="2" charset="-18"/>
              </a:rPr>
              <a:t> </a:t>
            </a:r>
            <a:r>
              <a:rPr lang="en-US" b="0" i="0" dirty="0">
                <a:solidFill>
                  <a:srgbClr val="7C843C"/>
                </a:solidFill>
                <a:effectLst/>
                <a:latin typeface="Nunito" pitchFamily="2" charset="-18"/>
              </a:rPr>
              <a:t>powerful </a:t>
            </a:r>
            <a:r>
              <a:rPr lang="pl-PL" b="0" i="0" dirty="0">
                <a:solidFill>
                  <a:srgbClr val="7C843C"/>
                </a:solidFill>
                <a:effectLst/>
                <a:latin typeface="Nunito" pitchFamily="2" charset="-18"/>
              </a:rPr>
              <a:t>A</a:t>
            </a:r>
            <a:r>
              <a:rPr lang="en-US" b="0" i="0" dirty="0" err="1">
                <a:solidFill>
                  <a:srgbClr val="7C843C"/>
                </a:solidFill>
                <a:effectLst/>
                <a:latin typeface="Nunito" pitchFamily="2" charset="-18"/>
              </a:rPr>
              <a:t>utoML</a:t>
            </a:r>
            <a:r>
              <a:rPr lang="en-US" b="0" i="0" dirty="0">
                <a:solidFill>
                  <a:srgbClr val="7C843C"/>
                </a:solidFill>
                <a:effectLst/>
                <a:latin typeface="Nunito" pitchFamily="2" charset="-18"/>
              </a:rPr>
              <a:t> frameworks like </a:t>
            </a:r>
            <a:r>
              <a:rPr lang="en-US" b="0">
                <a:solidFill>
                  <a:srgbClr val="7C843C"/>
                </a:solidFill>
                <a:effectLst/>
                <a:latin typeface="Nunito" pitchFamily="2" charset="-18"/>
              </a:rPr>
              <a:t>mlr3</a:t>
            </a:r>
            <a:r>
              <a:rPr lang="en-US" b="0" i="0" dirty="0">
                <a:solidFill>
                  <a:srgbClr val="7C843C"/>
                </a:solidFill>
                <a:effectLst/>
                <a:latin typeface="Nunito" pitchFamily="2" charset="-18"/>
              </a:rPr>
              <a:t> and </a:t>
            </a:r>
            <a:r>
              <a:rPr lang="en-US" b="0">
                <a:solidFill>
                  <a:srgbClr val="7C843C"/>
                </a:solidFill>
                <a:effectLst/>
                <a:latin typeface="Nunito" pitchFamily="2" charset="-18"/>
              </a:rPr>
              <a:t>H2O</a:t>
            </a:r>
            <a:r>
              <a:rPr lang="en-US" b="0" i="0">
                <a:solidFill>
                  <a:srgbClr val="7C843C"/>
                </a:solidFill>
                <a:effectLst/>
                <a:latin typeface="Nunito" pitchFamily="2" charset="-18"/>
              </a:rPr>
              <a:t>.</a:t>
            </a:r>
            <a:r>
              <a:rPr lang="pl-PL">
                <a:solidFill>
                  <a:srgbClr val="7C843C"/>
                </a:solidFill>
                <a:latin typeface="Nunito" pitchFamily="2" charset="-18"/>
              </a:rPr>
              <a:t> </a:t>
            </a:r>
            <a:r>
              <a:rPr lang="pl-PL" err="1">
                <a:solidFill>
                  <a:srgbClr val="7C843C"/>
                </a:solidFill>
                <a:latin typeface="Nunito" pitchFamily="2" charset="-18"/>
              </a:rPr>
              <a:t>These</a:t>
            </a:r>
            <a:r>
              <a:rPr lang="pl-PL">
                <a:solidFill>
                  <a:srgbClr val="7C843C"/>
                </a:solidFill>
                <a:latin typeface="Nunito" pitchFamily="2" charset="-18"/>
              </a:rPr>
              <a:t> </a:t>
            </a:r>
            <a:r>
              <a:rPr lang="pl-PL" err="1">
                <a:solidFill>
                  <a:srgbClr val="7C843C"/>
                </a:solidFill>
                <a:latin typeface="Nunito" pitchFamily="2" charset="-18"/>
              </a:rPr>
              <a:t>tools</a:t>
            </a:r>
            <a:r>
              <a:rPr lang="pl-PL">
                <a:solidFill>
                  <a:srgbClr val="7C843C"/>
                </a:solidFill>
                <a:latin typeface="Nunito" pitchFamily="2" charset="-18"/>
              </a:rPr>
              <a:t> on the </a:t>
            </a:r>
            <a:r>
              <a:rPr lang="pl-PL" err="1">
                <a:solidFill>
                  <a:srgbClr val="7C843C"/>
                </a:solidFill>
                <a:latin typeface="Nunito" pitchFamily="2" charset="-18"/>
              </a:rPr>
              <a:t>other</a:t>
            </a:r>
            <a:r>
              <a:rPr lang="pl-PL">
                <a:solidFill>
                  <a:srgbClr val="7C843C"/>
                </a:solidFill>
                <a:latin typeface="Nunito" pitchFamily="2" charset="-18"/>
              </a:rPr>
              <a:t> </a:t>
            </a:r>
            <a:r>
              <a:rPr lang="pl-PL" err="1">
                <a:solidFill>
                  <a:srgbClr val="7C843C"/>
                </a:solidFill>
                <a:latin typeface="Nunito" pitchFamily="2" charset="-18"/>
              </a:rPr>
              <a:t>hand</a:t>
            </a:r>
            <a:r>
              <a:rPr lang="pl-PL">
                <a:solidFill>
                  <a:srgbClr val="7C843C"/>
                </a:solidFill>
                <a:latin typeface="Nunito" pitchFamily="2" charset="-18"/>
              </a:rPr>
              <a:t> </a:t>
            </a:r>
            <a:r>
              <a:rPr lang="pl-PL" err="1">
                <a:solidFill>
                  <a:srgbClr val="7C843C"/>
                </a:solidFill>
                <a:latin typeface="Nunito" pitchFamily="2" charset="-18"/>
              </a:rPr>
              <a:t>provide</a:t>
            </a:r>
            <a:r>
              <a:rPr lang="pl-PL">
                <a:solidFill>
                  <a:srgbClr val="7C843C"/>
                </a:solidFill>
                <a:latin typeface="Nunito" pitchFamily="2" charset="-18"/>
              </a:rPr>
              <a:t> a </a:t>
            </a:r>
            <a:r>
              <a:rPr lang="pl-PL" err="1">
                <a:solidFill>
                  <a:srgbClr val="7C843C"/>
                </a:solidFill>
                <a:latin typeface="Nunito" pitchFamily="2" charset="-18"/>
              </a:rPr>
              <a:t>wider</a:t>
            </a:r>
            <a:r>
              <a:rPr lang="pl-PL">
                <a:solidFill>
                  <a:srgbClr val="7C843C"/>
                </a:solidFill>
                <a:latin typeface="Nunito" pitchFamily="2" charset="-18"/>
              </a:rPr>
              <a:t> </a:t>
            </a:r>
            <a:r>
              <a:rPr lang="pl-PL" err="1">
                <a:solidFill>
                  <a:srgbClr val="7C843C"/>
                </a:solidFill>
                <a:latin typeface="Nunito" pitchFamily="2" charset="-18"/>
              </a:rPr>
              <a:t>variety</a:t>
            </a:r>
            <a:r>
              <a:rPr lang="pl-PL">
                <a:solidFill>
                  <a:srgbClr val="7C843C"/>
                </a:solidFill>
                <a:latin typeface="Nunito" pitchFamily="2" charset="-18"/>
              </a:rPr>
              <a:t> of ML </a:t>
            </a:r>
            <a:r>
              <a:rPr lang="pl-PL" err="1">
                <a:solidFill>
                  <a:srgbClr val="7C843C"/>
                </a:solidFill>
                <a:latin typeface="Nunito" pitchFamily="2" charset="-18"/>
              </a:rPr>
              <a:t>models</a:t>
            </a:r>
            <a:r>
              <a:rPr lang="pl-PL">
                <a:solidFill>
                  <a:srgbClr val="7C843C"/>
                </a:solidFill>
                <a:latin typeface="Nunito" pitchFamily="2" charset="-18"/>
              </a:rPr>
              <a:t>.</a:t>
            </a:r>
            <a:endParaRPr lang="en-US" b="0" i="0" dirty="0">
              <a:solidFill>
                <a:srgbClr val="7C843C"/>
              </a:solidFill>
              <a:effectLst/>
              <a:latin typeface="Nunito" pitchFamily="2" charset="-18"/>
            </a:endParaRPr>
          </a:p>
        </p:txBody>
      </p:sp>
      <p:sp>
        <p:nvSpPr>
          <p:cNvPr id="2" name="Google Shape;161;p30">
            <a:extLst>
              <a:ext uri="{FF2B5EF4-FFF2-40B4-BE49-F238E27FC236}">
                <a16:creationId xmlns:a16="http://schemas.microsoft.com/office/drawing/2014/main" id="{BB06CBA8-8767-5CF7-B535-991931585B13}"/>
              </a:ext>
            </a:extLst>
          </p:cNvPr>
          <p:cNvSpPr txBox="1">
            <a:spLocks/>
          </p:cNvSpPr>
          <p:nvPr/>
        </p:nvSpPr>
        <p:spPr>
          <a:xfrm>
            <a:off x="596253" y="3340797"/>
            <a:ext cx="2241621"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Questrial"/>
              <a:buNone/>
              <a:defRPr sz="2400" b="0" i="0" u="none" strike="noStrike" cap="none">
                <a:solidFill>
                  <a:schemeClr val="dk1"/>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9pPr>
          </a:lstStyle>
          <a:p>
            <a:r>
              <a:rPr lang="pl-PL" b="1" dirty="0">
                <a:solidFill>
                  <a:srgbClr val="7C843C"/>
                </a:solidFill>
              </a:rPr>
              <a:t>How to </a:t>
            </a:r>
            <a:r>
              <a:rPr lang="pl-PL" b="1" dirty="0" err="1">
                <a:solidFill>
                  <a:srgbClr val="7C843C"/>
                </a:solidFill>
              </a:rPr>
              <a:t>use</a:t>
            </a:r>
            <a:r>
              <a:rPr lang="pl-PL" b="1" dirty="0">
                <a:solidFill>
                  <a:srgbClr val="7C843C"/>
                </a:solidFill>
              </a:rPr>
              <a:t> </a:t>
            </a:r>
            <a:r>
              <a:rPr lang="pl-PL" b="1" dirty="0" err="1">
                <a:solidFill>
                  <a:srgbClr val="7C843C"/>
                </a:solidFill>
              </a:rPr>
              <a:t>it</a:t>
            </a:r>
            <a:r>
              <a:rPr lang="pl-PL" b="1" dirty="0">
                <a:solidFill>
                  <a:srgbClr val="7C843C"/>
                </a:solidFill>
              </a:rPr>
              <a:t>?</a:t>
            </a:r>
          </a:p>
        </p:txBody>
      </p:sp>
      <p:sp>
        <p:nvSpPr>
          <p:cNvPr id="3" name="Google Shape;162;p30">
            <a:extLst>
              <a:ext uri="{FF2B5EF4-FFF2-40B4-BE49-F238E27FC236}">
                <a16:creationId xmlns:a16="http://schemas.microsoft.com/office/drawing/2014/main" id="{8ECCFFA3-F9B5-F974-63CB-946032CA5F20}"/>
              </a:ext>
            </a:extLst>
          </p:cNvPr>
          <p:cNvSpPr txBox="1">
            <a:spLocks/>
          </p:cNvSpPr>
          <p:nvPr/>
        </p:nvSpPr>
        <p:spPr>
          <a:xfrm>
            <a:off x="600536" y="3868497"/>
            <a:ext cx="4439546" cy="77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pl-PL" dirty="0" err="1">
                <a:solidFill>
                  <a:srgbClr val="7C843C"/>
                </a:solidFill>
                <a:latin typeface="Courier New" panose="02070309020205020404" pitchFamily="49" charset="0"/>
                <a:cs typeface="Courier New" panose="02070309020205020404" pitchFamily="49" charset="0"/>
              </a:rPr>
              <a:t>library</a:t>
            </a:r>
            <a:r>
              <a:rPr lang="pl-PL" dirty="0">
                <a:solidFill>
                  <a:schemeClr val="tx1"/>
                </a:solidFill>
                <a:latin typeface="Courier New" panose="02070309020205020404" pitchFamily="49" charset="0"/>
                <a:cs typeface="Courier New" panose="02070309020205020404" pitchFamily="49" charset="0"/>
              </a:rPr>
              <a:t>(forester)</a:t>
            </a:r>
          </a:p>
          <a:p>
            <a:pPr marL="0" indent="0"/>
            <a:r>
              <a:rPr lang="pl-PL" dirty="0">
                <a:solidFill>
                  <a:srgbClr val="7C843C"/>
                </a:solidFill>
                <a:latin typeface="Courier New" panose="02070309020205020404" pitchFamily="49" charset="0"/>
                <a:cs typeface="Courier New" panose="02070309020205020404" pitchFamily="49" charset="0"/>
              </a:rPr>
              <a:t>data</a:t>
            </a:r>
            <a:r>
              <a:rPr lang="pl-PL" dirty="0">
                <a:solidFill>
                  <a:schemeClr val="tx1"/>
                </a:solidFill>
                <a:latin typeface="Courier New" panose="02070309020205020404" pitchFamily="49" charset="0"/>
                <a:cs typeface="Courier New" panose="02070309020205020404" pitchFamily="49" charset="0"/>
              </a:rPr>
              <a:t>(`</a:t>
            </a:r>
            <a:r>
              <a:rPr lang="pl-PL" dirty="0" err="1">
                <a:solidFill>
                  <a:schemeClr val="tx1"/>
                </a:solidFill>
                <a:latin typeface="Courier New" panose="02070309020205020404" pitchFamily="49" charset="0"/>
                <a:cs typeface="Courier New" panose="02070309020205020404" pitchFamily="49" charset="0"/>
              </a:rPr>
              <a:t>lisbon</a:t>
            </a:r>
            <a:r>
              <a:rPr lang="pl-PL" dirty="0">
                <a:solidFill>
                  <a:schemeClr val="tx1"/>
                </a:solidFill>
                <a:latin typeface="Courier New" panose="02070309020205020404" pitchFamily="49" charset="0"/>
                <a:cs typeface="Courier New" panose="02070309020205020404" pitchFamily="49" charset="0"/>
              </a:rPr>
              <a:t>`)</a:t>
            </a:r>
          </a:p>
          <a:p>
            <a:pPr marL="0" indent="0"/>
            <a:r>
              <a:rPr lang="pl-PL" dirty="0" err="1">
                <a:solidFill>
                  <a:schemeClr val="tx1"/>
                </a:solidFill>
                <a:latin typeface="Courier New" panose="02070309020205020404" pitchFamily="49" charset="0"/>
                <a:cs typeface="Courier New" panose="02070309020205020404" pitchFamily="49" charset="0"/>
              </a:rPr>
              <a:t>train_output</a:t>
            </a:r>
            <a:r>
              <a:rPr lang="pl-PL" dirty="0">
                <a:solidFill>
                  <a:schemeClr val="tx1"/>
                </a:solidFill>
                <a:latin typeface="Courier New" panose="02070309020205020404" pitchFamily="49" charset="0"/>
                <a:cs typeface="Courier New" panose="02070309020205020404" pitchFamily="49" charset="0"/>
              </a:rPr>
              <a:t> &lt;- </a:t>
            </a:r>
            <a:r>
              <a:rPr lang="pl-PL" dirty="0">
                <a:solidFill>
                  <a:srgbClr val="7C843C"/>
                </a:solidFill>
                <a:latin typeface="Courier New" panose="02070309020205020404" pitchFamily="49" charset="0"/>
                <a:cs typeface="Courier New" panose="02070309020205020404" pitchFamily="49" charset="0"/>
              </a:rPr>
              <a:t>train</a:t>
            </a:r>
            <a:r>
              <a:rPr lang="pl-PL" dirty="0">
                <a:solidFill>
                  <a:schemeClr val="tx1"/>
                </a:solidFill>
                <a:latin typeface="Courier New" panose="02070309020205020404" pitchFamily="49" charset="0"/>
                <a:cs typeface="Courier New" panose="02070309020205020404" pitchFamily="49" charset="0"/>
              </a:rPr>
              <a:t>(</a:t>
            </a:r>
            <a:r>
              <a:rPr lang="pl-PL" dirty="0" err="1">
                <a:solidFill>
                  <a:schemeClr val="tx1"/>
                </a:solidFill>
                <a:latin typeface="Courier New" panose="02070309020205020404" pitchFamily="49" charset="0"/>
                <a:cs typeface="Courier New" panose="02070309020205020404" pitchFamily="49" charset="0"/>
              </a:rPr>
              <a:t>lisbon</a:t>
            </a:r>
            <a:r>
              <a:rPr lang="pl-PL" dirty="0">
                <a:solidFill>
                  <a:schemeClr val="tx1"/>
                </a:solidFill>
                <a:latin typeface="Courier New" panose="02070309020205020404" pitchFamily="49" charset="0"/>
                <a:cs typeface="Courier New" panose="02070309020205020404" pitchFamily="49" charset="0"/>
              </a:rPr>
              <a:t>,`</a:t>
            </a:r>
            <a:r>
              <a:rPr lang="pl-PL" dirty="0" err="1">
                <a:solidFill>
                  <a:schemeClr val="tx1"/>
                </a:solidFill>
                <a:latin typeface="Courier New" panose="02070309020205020404" pitchFamily="49" charset="0"/>
                <a:cs typeface="Courier New" panose="02070309020205020404" pitchFamily="49" charset="0"/>
              </a:rPr>
              <a:t>Price</a:t>
            </a:r>
            <a:r>
              <a:rPr lang="pl-PL" dirty="0">
                <a:solidFill>
                  <a:schemeClr val="tx1"/>
                </a:solidFill>
                <a:latin typeface="Courier New" panose="02070309020205020404" pitchFamily="49" charset="0"/>
                <a:cs typeface="Courier New" panose="02070309020205020404" pitchFamily="49" charset="0"/>
              </a:rPr>
              <a:t>`) </a:t>
            </a:r>
            <a:endParaRPr lang="es-ES" dirty="0">
              <a:solidFill>
                <a:schemeClr val="tx1"/>
              </a:solidFill>
              <a:latin typeface="Courier New" panose="02070309020205020404" pitchFamily="49" charset="0"/>
              <a:cs typeface="Courier New" panose="02070309020205020404" pitchFamily="49" charset="0"/>
            </a:endParaRPr>
          </a:p>
        </p:txBody>
      </p:sp>
      <p:pic>
        <p:nvPicPr>
          <p:cNvPr id="5" name="Obraz 6">
            <a:extLst>
              <a:ext uri="{FF2B5EF4-FFF2-40B4-BE49-F238E27FC236}">
                <a16:creationId xmlns:a16="http://schemas.microsoft.com/office/drawing/2014/main" id="{E2CEA367-FC42-385F-035A-608EC824A48B}"/>
              </a:ext>
            </a:extLst>
          </p:cNvPr>
          <p:cNvPicPr>
            <a:picLocks noChangeAspect="1"/>
          </p:cNvPicPr>
          <p:nvPr/>
        </p:nvPicPr>
        <p:blipFill>
          <a:blip r:embed="rId4"/>
          <a:stretch>
            <a:fillRect/>
          </a:stretch>
        </p:blipFill>
        <p:spPr>
          <a:xfrm>
            <a:off x="4383088" y="390452"/>
            <a:ext cx="4513262" cy="4251471"/>
          </a:xfrm>
          <a:prstGeom prst="rect">
            <a:avLst/>
          </a:prstGeom>
        </p:spPr>
      </p:pic>
    </p:spTree>
    <p:extLst>
      <p:ext uri="{BB962C8B-B14F-4D97-AF65-F5344CB8AC3E}">
        <p14:creationId xmlns:p14="http://schemas.microsoft.com/office/powerpoint/2010/main" val="3431362251"/>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281600" cy="776400"/>
          </a:xfrm>
          <a:prstGeom prst="rect">
            <a:avLst/>
          </a:prstGeom>
        </p:spPr>
        <p:txBody>
          <a:bodyPr spcFirstLastPara="1" wrap="square" lIns="91425" tIns="91425" rIns="91425" bIns="91425" anchor="t" anchorCtr="0">
            <a:noAutofit/>
          </a:bodyPr>
          <a:lstStyle/>
          <a:p>
            <a:r>
              <a:rPr lang="pl-PL" dirty="0">
                <a:solidFill>
                  <a:srgbClr val="74533D"/>
                </a:solidFill>
              </a:rPr>
              <a:t>For </a:t>
            </a:r>
            <a:r>
              <a:rPr lang="pl-PL" dirty="0" err="1">
                <a:solidFill>
                  <a:srgbClr val="74533D"/>
                </a:solidFill>
              </a:rPr>
              <a:t>whom</a:t>
            </a:r>
            <a:r>
              <a:rPr lang="pl-PL" dirty="0">
                <a:solidFill>
                  <a:srgbClr val="74533D"/>
                </a:solidFill>
              </a:rPr>
              <a:t> </a:t>
            </a:r>
            <a:r>
              <a:rPr lang="pl-PL" dirty="0" err="1">
                <a:solidFill>
                  <a:srgbClr val="74533D"/>
                </a:solidFill>
              </a:rPr>
              <a:t>is</a:t>
            </a:r>
            <a:r>
              <a:rPr lang="pl-PL" dirty="0">
                <a:solidFill>
                  <a:srgbClr val="74533D"/>
                </a:solidFill>
              </a:rPr>
              <a:t> </a:t>
            </a:r>
            <a:r>
              <a:rPr lang="pl-PL" dirty="0" err="1">
                <a:solidFill>
                  <a:srgbClr val="74533D"/>
                </a:solidFill>
              </a:rPr>
              <a:t>this</a:t>
            </a:r>
            <a:r>
              <a:rPr lang="pl-PL" dirty="0">
                <a:solidFill>
                  <a:srgbClr val="74533D"/>
                </a:solidFill>
              </a:rPr>
              <a:t> </a:t>
            </a:r>
            <a:r>
              <a:rPr lang="pl-PL" dirty="0" err="1">
                <a:solidFill>
                  <a:srgbClr val="74533D"/>
                </a:solidFill>
              </a:rPr>
              <a:t>package</a:t>
            </a:r>
            <a:r>
              <a:rPr lang="pl-PL" dirty="0">
                <a:solidFill>
                  <a:srgbClr val="74533D"/>
                </a:solidFill>
              </a:rPr>
              <a:t> </a:t>
            </a:r>
            <a:r>
              <a:rPr lang="pl-PL">
                <a:solidFill>
                  <a:srgbClr val="74533D"/>
                </a:solidFill>
              </a:rPr>
              <a:t>created</a:t>
            </a:r>
            <a:r>
              <a:rPr lang="pl-PL" dirty="0">
                <a:solidFill>
                  <a:srgbClr val="74533D"/>
                </a:solidFill>
              </a:rPr>
              <a:t>?</a:t>
            </a:r>
            <a:endParaRPr lang="en-US" b="0">
              <a:solidFill>
                <a:srgbClr val="74533D"/>
              </a:solidFill>
            </a:endParaRPr>
          </a:p>
        </p:txBody>
      </p:sp>
      <p:cxnSp>
        <p:nvCxnSpPr>
          <p:cNvPr id="166" name="Google Shape;166;p30"/>
          <p:cNvCxnSpPr>
            <a:cxnSpLocks/>
          </p:cNvCxnSpPr>
          <p:nvPr/>
        </p:nvCxnSpPr>
        <p:spPr>
          <a:xfrm>
            <a:off x="812499" y="1045726"/>
            <a:ext cx="7293533" cy="0"/>
          </a:xfrm>
          <a:prstGeom prst="straightConnector1">
            <a:avLst/>
          </a:prstGeom>
          <a:noFill/>
          <a:ln w="19050" cap="flat" cmpd="sng">
            <a:solidFill>
              <a:srgbClr val="74533D"/>
            </a:solidFill>
            <a:prstDash val="solid"/>
            <a:round/>
            <a:headEnd type="none" w="med" len="med"/>
            <a:tailEnd type="none" w="med" len="med"/>
          </a:ln>
        </p:spPr>
      </p:cxnSp>
      <p:graphicFrame>
        <p:nvGraphicFramePr>
          <p:cNvPr id="4" name="Object 3">
            <a:extLst>
              <a:ext uri="{FF2B5EF4-FFF2-40B4-BE49-F238E27FC236}">
                <a16:creationId xmlns:a16="http://schemas.microsoft.com/office/drawing/2014/main" id="{3AD1B1AE-DD21-2C70-FDC1-9D56122190FD}"/>
              </a:ext>
            </a:extLst>
          </p:cNvPr>
          <p:cNvGraphicFramePr>
            <a:graphicFrameLocks noChangeAspect="1"/>
          </p:cNvGraphicFramePr>
          <p:nvPr>
            <p:extLst>
              <p:ext uri="{D42A27DB-BD31-4B8C-83A1-F6EECF244321}">
                <p14:modId xmlns:p14="http://schemas.microsoft.com/office/powerpoint/2010/main" val="1221643397"/>
              </p:ext>
            </p:extLst>
          </p:nvPr>
        </p:nvGraphicFramePr>
        <p:xfrm>
          <a:off x="568574" y="1566122"/>
          <a:ext cx="8120697" cy="1704500"/>
        </p:xfrm>
        <a:graphic>
          <a:graphicData uri="http://schemas.openxmlformats.org/presentationml/2006/ole">
            <mc:AlternateContent xmlns:mc="http://schemas.openxmlformats.org/markup-compatibility/2006">
              <mc:Choice xmlns:v="urn:schemas-microsoft-com:vml" Requires="v">
                <p:oleObj name="Acrobat Document" r:id="rId3" imgW="21373781" imgH="4486275" progId="Acrobat.Document.DC">
                  <p:embed/>
                </p:oleObj>
              </mc:Choice>
              <mc:Fallback>
                <p:oleObj name="Acrobat Document" r:id="rId3" imgW="21373781" imgH="4486275" progId="Acrobat.Document.DC">
                  <p:embed/>
                  <p:pic>
                    <p:nvPicPr>
                      <p:cNvPr id="4" name="Object 3">
                        <a:extLst>
                          <a:ext uri="{FF2B5EF4-FFF2-40B4-BE49-F238E27FC236}">
                            <a16:creationId xmlns:a16="http://schemas.microsoft.com/office/drawing/2014/main" id="{3AD1B1AE-DD21-2C70-FDC1-9D56122190FD}"/>
                          </a:ext>
                        </a:extLst>
                      </p:cNvPr>
                      <p:cNvPicPr/>
                      <p:nvPr/>
                    </p:nvPicPr>
                    <p:blipFill>
                      <a:blip r:embed="rId4"/>
                      <a:stretch>
                        <a:fillRect/>
                      </a:stretch>
                    </p:blipFill>
                    <p:spPr>
                      <a:xfrm>
                        <a:off x="568574" y="1566122"/>
                        <a:ext cx="8120697" cy="170450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DECC6D7-3708-D238-25E0-5CBD9D1C25AA}"/>
              </a:ext>
            </a:extLst>
          </p:cNvPr>
          <p:cNvSpPr txBox="1"/>
          <p:nvPr/>
        </p:nvSpPr>
        <p:spPr>
          <a:xfrm>
            <a:off x="770063" y="3534032"/>
            <a:ext cx="8120696" cy="1169551"/>
          </a:xfrm>
          <a:prstGeom prst="rect">
            <a:avLst/>
          </a:prstGeom>
          <a:noFill/>
        </p:spPr>
        <p:txBody>
          <a:bodyPr wrap="square">
            <a:spAutoFit/>
          </a:bodyPr>
          <a:lstStyle/>
          <a:p>
            <a:r>
              <a:rPr lang="pl-PL" b="1" i="0" dirty="0" err="1">
                <a:solidFill>
                  <a:srgbClr val="7C843C"/>
                </a:solidFill>
                <a:effectLst/>
                <a:latin typeface="Nunito" pitchFamily="2" charset="-18"/>
              </a:rPr>
              <a:t>Beginners</a:t>
            </a:r>
            <a:r>
              <a:rPr lang="pl-PL" b="0" i="0" dirty="0">
                <a:solidFill>
                  <a:srgbClr val="7C843C"/>
                </a:solidFill>
                <a:effectLst/>
                <a:latin typeface="Nunito" pitchFamily="2" charset="-18"/>
              </a:rPr>
              <a:t>: </a:t>
            </a:r>
            <a:r>
              <a:rPr lang="pl-PL" b="0" i="0" dirty="0" err="1">
                <a:solidFill>
                  <a:srgbClr val="7C843C"/>
                </a:solidFill>
                <a:effectLst/>
                <a:latin typeface="Nunito" pitchFamily="2" charset="-18"/>
              </a:rPr>
              <a:t>Excellent</a:t>
            </a:r>
            <a:r>
              <a:rPr lang="pl-PL" b="0" i="0" dirty="0">
                <a:solidFill>
                  <a:srgbClr val="7C843C"/>
                </a:solidFill>
                <a:effectLst/>
                <a:latin typeface="Nunito" pitchFamily="2" charset="-18"/>
              </a:rPr>
              <a:t> </a:t>
            </a:r>
            <a:r>
              <a:rPr lang="pl-PL" b="0" i="0" dirty="0" err="1">
                <a:solidFill>
                  <a:srgbClr val="7C843C"/>
                </a:solidFill>
                <a:effectLst/>
                <a:latin typeface="Nunito" pitchFamily="2" charset="-18"/>
              </a:rPr>
              <a:t>tool</a:t>
            </a:r>
            <a:r>
              <a:rPr lang="pl-PL" b="0" i="0" dirty="0">
                <a:solidFill>
                  <a:srgbClr val="7C843C"/>
                </a:solidFill>
                <a:effectLst/>
                <a:latin typeface="Nunito" pitchFamily="2" charset="-18"/>
              </a:rPr>
              <a:t> to </a:t>
            </a:r>
            <a:r>
              <a:rPr lang="pl-PL" b="0" i="0" dirty="0" err="1">
                <a:solidFill>
                  <a:srgbClr val="7C843C"/>
                </a:solidFill>
                <a:effectLst/>
                <a:latin typeface="Nunito" pitchFamily="2" charset="-18"/>
              </a:rPr>
              <a:t>create</a:t>
            </a:r>
            <a:r>
              <a:rPr lang="pl-PL" b="0" i="0" dirty="0">
                <a:solidFill>
                  <a:srgbClr val="7C843C"/>
                </a:solidFill>
                <a:effectLst/>
                <a:latin typeface="Nunito" pitchFamily="2" charset="-18"/>
              </a:rPr>
              <a:t> </a:t>
            </a:r>
            <a:r>
              <a:rPr lang="pl-PL" b="0" i="0" dirty="0" err="1">
                <a:solidFill>
                  <a:srgbClr val="7C843C"/>
                </a:solidFill>
                <a:effectLst/>
                <a:latin typeface="Nunito" pitchFamily="2" charset="-18"/>
              </a:rPr>
              <a:t>first</a:t>
            </a:r>
            <a:r>
              <a:rPr lang="pl-PL" b="0" i="0" dirty="0">
                <a:solidFill>
                  <a:srgbClr val="7C843C"/>
                </a:solidFill>
                <a:effectLst/>
                <a:latin typeface="Nunito" pitchFamily="2" charset="-18"/>
              </a:rPr>
              <a:t> </a:t>
            </a:r>
            <a:r>
              <a:rPr lang="pl-PL" b="0" i="0" dirty="0" err="1">
                <a:solidFill>
                  <a:srgbClr val="7C843C"/>
                </a:solidFill>
                <a:effectLst/>
                <a:latin typeface="Nunito" pitchFamily="2" charset="-18"/>
              </a:rPr>
              <a:t>models</a:t>
            </a:r>
            <a:r>
              <a:rPr lang="pl-PL" b="0" i="0" dirty="0">
                <a:solidFill>
                  <a:srgbClr val="7C843C"/>
                </a:solidFill>
                <a:effectLst/>
                <a:latin typeface="Nunito" pitchFamily="2" charset="-18"/>
              </a:rPr>
              <a:t> and </a:t>
            </a:r>
            <a:r>
              <a:rPr lang="pl-PL" b="0" i="0" dirty="0" err="1">
                <a:solidFill>
                  <a:srgbClr val="7C843C"/>
                </a:solidFill>
                <a:effectLst/>
                <a:latin typeface="Nunito" pitchFamily="2" charset="-18"/>
              </a:rPr>
              <a:t>learn</a:t>
            </a:r>
            <a:r>
              <a:rPr lang="pl-PL" b="0" i="0" dirty="0">
                <a:solidFill>
                  <a:srgbClr val="7C843C"/>
                </a:solidFill>
                <a:effectLst/>
                <a:latin typeface="Nunito" pitchFamily="2" charset="-18"/>
              </a:rPr>
              <a:t> </a:t>
            </a:r>
            <a:r>
              <a:rPr lang="pl-PL" b="0" i="0" dirty="0" err="1">
                <a:solidFill>
                  <a:srgbClr val="7C843C"/>
                </a:solidFill>
                <a:effectLst/>
                <a:latin typeface="Nunito" pitchFamily="2" charset="-18"/>
              </a:rPr>
              <a:t>how</a:t>
            </a:r>
            <a:r>
              <a:rPr lang="pl-PL" b="0" i="0" dirty="0">
                <a:solidFill>
                  <a:srgbClr val="7C843C"/>
                </a:solidFill>
                <a:effectLst/>
                <a:latin typeface="Nunito" pitchFamily="2" charset="-18"/>
              </a:rPr>
              <a:t> to </a:t>
            </a:r>
            <a:r>
              <a:rPr lang="pl-PL" b="0" i="0" dirty="0" err="1">
                <a:solidFill>
                  <a:srgbClr val="7C843C"/>
                </a:solidFill>
                <a:effectLst/>
                <a:latin typeface="Nunito" pitchFamily="2" charset="-18"/>
              </a:rPr>
              <a:t>understand</a:t>
            </a:r>
            <a:r>
              <a:rPr lang="pl-PL" b="0" i="0" dirty="0">
                <a:solidFill>
                  <a:srgbClr val="7C843C"/>
                </a:solidFill>
                <a:effectLst/>
                <a:latin typeface="Nunito" pitchFamily="2" charset="-18"/>
              </a:rPr>
              <a:t> the </a:t>
            </a:r>
            <a:r>
              <a:rPr lang="pl-PL" b="0" i="0" dirty="0" err="1">
                <a:solidFill>
                  <a:srgbClr val="7C843C"/>
                </a:solidFill>
                <a:effectLst/>
                <a:latin typeface="Nunito" pitchFamily="2" charset="-18"/>
              </a:rPr>
              <a:t>outcomes</a:t>
            </a:r>
            <a:r>
              <a:rPr lang="pl-PL" b="0" i="0" dirty="0">
                <a:solidFill>
                  <a:srgbClr val="7C843C"/>
                </a:solidFill>
                <a:effectLst/>
                <a:latin typeface="Nunito" pitchFamily="2" charset="-18"/>
              </a:rPr>
              <a:t>.</a:t>
            </a:r>
          </a:p>
          <a:p>
            <a:r>
              <a:rPr lang="pl-PL" b="1" i="0" dirty="0" err="1">
                <a:solidFill>
                  <a:srgbClr val="7C843C"/>
                </a:solidFill>
                <a:effectLst/>
                <a:latin typeface="Nunito" pitchFamily="2" charset="-18"/>
              </a:rPr>
              <a:t>Researchers</a:t>
            </a:r>
            <a:r>
              <a:rPr lang="pl-PL" b="0" i="0" dirty="0">
                <a:solidFill>
                  <a:srgbClr val="7C843C"/>
                </a:solidFill>
                <a:effectLst/>
                <a:latin typeface="Nunito" pitchFamily="2" charset="-18"/>
              </a:rPr>
              <a:t>: </a:t>
            </a:r>
            <a:r>
              <a:rPr lang="pl-PL" b="0" i="0" dirty="0" err="1">
                <a:solidFill>
                  <a:srgbClr val="7C843C"/>
                </a:solidFill>
                <a:effectLst/>
                <a:latin typeface="Nunito" pitchFamily="2" charset="-18"/>
              </a:rPr>
              <a:t>Enables</a:t>
            </a:r>
            <a:r>
              <a:rPr lang="pl-PL" b="0" i="0" dirty="0">
                <a:solidFill>
                  <a:srgbClr val="7C843C"/>
                </a:solidFill>
                <a:effectLst/>
                <a:latin typeface="Nunito" pitchFamily="2" charset="-18"/>
              </a:rPr>
              <a:t> to </a:t>
            </a:r>
            <a:r>
              <a:rPr lang="pl-PL" b="0" i="0" dirty="0" err="1">
                <a:solidFill>
                  <a:srgbClr val="7C843C"/>
                </a:solidFill>
                <a:effectLst/>
                <a:latin typeface="Nunito" pitchFamily="2" charset="-18"/>
              </a:rPr>
              <a:t>use</a:t>
            </a:r>
            <a:r>
              <a:rPr lang="pl-PL" b="0" i="0" dirty="0">
                <a:solidFill>
                  <a:srgbClr val="7C843C"/>
                </a:solidFill>
                <a:effectLst/>
                <a:latin typeface="Nunito" pitchFamily="2" charset="-18"/>
              </a:rPr>
              <a:t> AutoML in </a:t>
            </a:r>
            <a:r>
              <a:rPr lang="pl-PL" b="0" i="0" dirty="0" err="1">
                <a:solidFill>
                  <a:srgbClr val="7C843C"/>
                </a:solidFill>
                <a:effectLst/>
                <a:latin typeface="Nunito" pitchFamily="2" charset="-18"/>
              </a:rPr>
              <a:t>different</a:t>
            </a:r>
            <a:r>
              <a:rPr lang="pl-PL" b="0" i="0" dirty="0">
                <a:solidFill>
                  <a:srgbClr val="7C843C"/>
                </a:solidFill>
                <a:effectLst/>
                <a:latin typeface="Nunito" pitchFamily="2" charset="-18"/>
              </a:rPr>
              <a:t> science </a:t>
            </a:r>
            <a:r>
              <a:rPr lang="pl-PL" b="0" i="0" dirty="0" err="1">
                <a:solidFill>
                  <a:srgbClr val="7C843C"/>
                </a:solidFill>
                <a:effectLst/>
                <a:latin typeface="Nunito" pitchFamily="2" charset="-18"/>
              </a:rPr>
              <a:t>fields</a:t>
            </a:r>
            <a:r>
              <a:rPr lang="pl-PL" b="0" i="0" dirty="0">
                <a:solidFill>
                  <a:srgbClr val="7C843C"/>
                </a:solidFill>
                <a:effectLst/>
                <a:latin typeface="Nunito" pitchFamily="2" charset="-18"/>
              </a:rPr>
              <a:t> </a:t>
            </a:r>
            <a:r>
              <a:rPr lang="pl-PL" b="0" i="0" dirty="0" err="1">
                <a:solidFill>
                  <a:srgbClr val="7C843C"/>
                </a:solidFill>
                <a:effectLst/>
                <a:latin typeface="Nunito" pitchFamily="2" charset="-18"/>
              </a:rPr>
              <a:t>without</a:t>
            </a:r>
            <a:r>
              <a:rPr lang="pl-PL" b="0" i="0" dirty="0">
                <a:solidFill>
                  <a:srgbClr val="7C843C"/>
                </a:solidFill>
                <a:effectLst/>
                <a:latin typeface="Nunito" pitchFamily="2" charset="-18"/>
              </a:rPr>
              <a:t> the </a:t>
            </a:r>
            <a:r>
              <a:rPr lang="pl-PL" b="0" i="0" dirty="0" err="1">
                <a:solidFill>
                  <a:srgbClr val="7C843C"/>
                </a:solidFill>
                <a:effectLst/>
                <a:latin typeface="Nunito" pitchFamily="2" charset="-18"/>
              </a:rPr>
              <a:t>need</a:t>
            </a:r>
            <a:r>
              <a:rPr lang="pl-PL" b="0" i="0" dirty="0">
                <a:solidFill>
                  <a:srgbClr val="7C843C"/>
                </a:solidFill>
                <a:effectLst/>
                <a:latin typeface="Nunito" pitchFamily="2" charset="-18"/>
              </a:rPr>
              <a:t> to </a:t>
            </a:r>
            <a:r>
              <a:rPr lang="pl-PL" b="0" i="0" dirty="0" err="1">
                <a:solidFill>
                  <a:srgbClr val="7C843C"/>
                </a:solidFill>
                <a:effectLst/>
                <a:latin typeface="Nunito" pitchFamily="2" charset="-18"/>
              </a:rPr>
              <a:t>hire</a:t>
            </a:r>
            <a:r>
              <a:rPr lang="pl-PL" dirty="0">
                <a:solidFill>
                  <a:srgbClr val="7C843C"/>
                </a:solidFill>
                <a:latin typeface="Nunito" pitchFamily="2" charset="-18"/>
              </a:rPr>
              <a:t> the team of data </a:t>
            </a:r>
            <a:r>
              <a:rPr lang="pl-PL" dirty="0" err="1">
                <a:solidFill>
                  <a:srgbClr val="7C843C"/>
                </a:solidFill>
                <a:latin typeface="Nunito" pitchFamily="2" charset="-18"/>
              </a:rPr>
              <a:t>scientists</a:t>
            </a:r>
            <a:endParaRPr lang="pl-PL" b="0" i="0" dirty="0">
              <a:solidFill>
                <a:srgbClr val="7C843C"/>
              </a:solidFill>
              <a:effectLst/>
              <a:latin typeface="Nunito" pitchFamily="2" charset="-18"/>
            </a:endParaRPr>
          </a:p>
          <a:p>
            <a:r>
              <a:rPr lang="pl-PL" b="1" dirty="0" err="1">
                <a:solidFill>
                  <a:srgbClr val="7C843C"/>
                </a:solidFill>
                <a:latin typeface="Nunito" pitchFamily="2" charset="-18"/>
              </a:rPr>
              <a:t>Experts</a:t>
            </a:r>
            <a:r>
              <a:rPr lang="pl-PL" dirty="0">
                <a:solidFill>
                  <a:srgbClr val="7C843C"/>
                </a:solidFill>
                <a:latin typeface="Nunito" pitchFamily="2" charset="-18"/>
              </a:rPr>
              <a:t>: </a:t>
            </a:r>
            <a:r>
              <a:rPr lang="en-US" b="0" i="0" dirty="0">
                <a:solidFill>
                  <a:srgbClr val="7C843C"/>
                </a:solidFill>
                <a:effectLst/>
                <a:latin typeface="Arial" panose="020B0604020202020204" pitchFamily="34" charset="0"/>
              </a:rPr>
              <a:t>They get an easy-to-use tool that can be</a:t>
            </a:r>
            <a:r>
              <a:rPr lang="pl-PL" b="0" i="0" dirty="0">
                <a:solidFill>
                  <a:srgbClr val="7C843C"/>
                </a:solidFill>
                <a:effectLst/>
                <a:latin typeface="Arial" panose="020B0604020202020204" pitchFamily="34" charset="0"/>
              </a:rPr>
              <a:t> </a:t>
            </a:r>
            <a:r>
              <a:rPr lang="en-US" b="0" i="0" dirty="0">
                <a:solidFill>
                  <a:srgbClr val="7C843C"/>
                </a:solidFill>
                <a:effectLst/>
                <a:latin typeface="Arial" panose="020B0604020202020204" pitchFamily="34" charset="0"/>
              </a:rPr>
              <a:t>used to prepare high-quality baseline models or a set of output parameters for more</a:t>
            </a:r>
            <a:r>
              <a:rPr lang="pl-PL" b="0" i="0" dirty="0">
                <a:solidFill>
                  <a:srgbClr val="7C843C"/>
                </a:solidFill>
                <a:effectLst/>
                <a:latin typeface="Arial" panose="020B0604020202020204" pitchFamily="34" charset="0"/>
              </a:rPr>
              <a:t> </a:t>
            </a:r>
            <a:r>
              <a:rPr lang="en-US" b="0" i="0" dirty="0">
                <a:solidFill>
                  <a:srgbClr val="7C843C"/>
                </a:solidFill>
                <a:effectLst/>
                <a:latin typeface="Arial" panose="020B0604020202020204" pitchFamily="34" charset="0"/>
              </a:rPr>
              <a:t>thorough optimizations. </a:t>
            </a:r>
            <a:endParaRPr lang="pl-PL" b="1" dirty="0">
              <a:solidFill>
                <a:srgbClr val="7C843C"/>
              </a:solidFill>
              <a:latin typeface="Nunito" pitchFamily="2" charset="-18"/>
            </a:endParaRPr>
          </a:p>
        </p:txBody>
      </p:sp>
    </p:spTree>
    <p:extLst>
      <p:ext uri="{BB962C8B-B14F-4D97-AF65-F5344CB8AC3E}">
        <p14:creationId xmlns:p14="http://schemas.microsoft.com/office/powerpoint/2010/main" val="3793555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DBB0-3FE4-B66E-202A-FBEBC8D3862A}"/>
              </a:ext>
            </a:extLst>
          </p:cNvPr>
          <p:cNvSpPr>
            <a:spLocks noGrp="1"/>
          </p:cNvSpPr>
          <p:nvPr>
            <p:ph type="title"/>
          </p:nvPr>
        </p:nvSpPr>
        <p:spPr>
          <a:xfrm>
            <a:off x="1050839" y="1353337"/>
            <a:ext cx="7042321" cy="2436825"/>
          </a:xfrm>
        </p:spPr>
        <p:txBody>
          <a:bodyPr anchor="ctr"/>
          <a:lstStyle/>
          <a:p>
            <a:r>
              <a:rPr lang="pl-PL" sz="3600" err="1"/>
              <a:t>Thank</a:t>
            </a:r>
            <a:r>
              <a:rPr lang="pl-PL" sz="3600"/>
              <a:t> </a:t>
            </a:r>
            <a:r>
              <a:rPr lang="pl-PL" sz="3600" err="1"/>
              <a:t>you</a:t>
            </a:r>
            <a:r>
              <a:rPr lang="pl-PL" sz="3600"/>
              <a:t> for </a:t>
            </a:r>
            <a:r>
              <a:rPr lang="pl-PL" sz="3600" err="1"/>
              <a:t>your</a:t>
            </a:r>
            <a:r>
              <a:rPr lang="pl-PL" sz="3600"/>
              <a:t> </a:t>
            </a:r>
            <a:r>
              <a:rPr lang="pl-PL" sz="3600" err="1"/>
              <a:t>attention</a:t>
            </a:r>
            <a:r>
              <a:rPr lang="pl-PL" sz="3600"/>
              <a:t>!</a:t>
            </a:r>
          </a:p>
        </p:txBody>
      </p:sp>
    </p:spTree>
    <p:extLst>
      <p:ext uri="{BB962C8B-B14F-4D97-AF65-F5344CB8AC3E}">
        <p14:creationId xmlns:p14="http://schemas.microsoft.com/office/powerpoint/2010/main" val="186988214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7281600" cy="776400"/>
          </a:xfrm>
          <a:prstGeom prst="rect">
            <a:avLst/>
          </a:prstGeom>
        </p:spPr>
        <p:txBody>
          <a:bodyPr spcFirstLastPara="1" wrap="square" lIns="91425" tIns="91425" rIns="91425" bIns="91425" anchor="t" anchorCtr="0">
            <a:noAutofit/>
          </a:bodyPr>
          <a:lstStyle/>
          <a:p>
            <a:r>
              <a:rPr lang="pl-PL" err="1">
                <a:solidFill>
                  <a:srgbClr val="74533D"/>
                </a:solidFill>
              </a:rPr>
              <a:t>Future</a:t>
            </a:r>
            <a:r>
              <a:rPr lang="pl-PL">
                <a:solidFill>
                  <a:srgbClr val="74533D"/>
                </a:solidFill>
              </a:rPr>
              <a:t> </a:t>
            </a:r>
            <a:r>
              <a:rPr lang="pl-PL" err="1">
                <a:solidFill>
                  <a:srgbClr val="74533D"/>
                </a:solidFill>
              </a:rPr>
              <a:t>work</a:t>
            </a:r>
            <a:endParaRPr lang="en-US"/>
          </a:p>
        </p:txBody>
      </p:sp>
      <p:cxnSp>
        <p:nvCxnSpPr>
          <p:cNvPr id="166" name="Google Shape;166;p30"/>
          <p:cNvCxnSpPr>
            <a:cxnSpLocks/>
          </p:cNvCxnSpPr>
          <p:nvPr/>
        </p:nvCxnSpPr>
        <p:spPr>
          <a:xfrm>
            <a:off x="812499" y="1045726"/>
            <a:ext cx="2726476" cy="0"/>
          </a:xfrm>
          <a:prstGeom prst="straightConnector1">
            <a:avLst/>
          </a:prstGeom>
          <a:noFill/>
          <a:ln w="19050" cap="flat" cmpd="sng">
            <a:solidFill>
              <a:srgbClr val="74533D"/>
            </a:solidFill>
            <a:prstDash val="solid"/>
            <a:round/>
            <a:headEnd type="none" w="med" len="med"/>
            <a:tailEnd type="none" w="med" len="med"/>
          </a:ln>
        </p:spPr>
      </p:cxnSp>
      <p:graphicFrame>
        <p:nvGraphicFramePr>
          <p:cNvPr id="3" name="Diagram 3">
            <a:extLst>
              <a:ext uri="{FF2B5EF4-FFF2-40B4-BE49-F238E27FC236}">
                <a16:creationId xmlns:a16="http://schemas.microsoft.com/office/drawing/2014/main" id="{48C3F04A-7D06-CD8E-8A15-977691AD4E1A}"/>
              </a:ext>
            </a:extLst>
          </p:cNvPr>
          <p:cNvGraphicFramePr/>
          <p:nvPr>
            <p:extLst>
              <p:ext uri="{D42A27DB-BD31-4B8C-83A1-F6EECF244321}">
                <p14:modId xmlns:p14="http://schemas.microsoft.com/office/powerpoint/2010/main" val="151738080"/>
              </p:ext>
            </p:extLst>
          </p:nvPr>
        </p:nvGraphicFramePr>
        <p:xfrm>
          <a:off x="931200" y="1208291"/>
          <a:ext cx="7281600" cy="3547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051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3" name="Picture 2">
            <a:extLst>
              <a:ext uri="{FF2B5EF4-FFF2-40B4-BE49-F238E27FC236}">
                <a16:creationId xmlns:a16="http://schemas.microsoft.com/office/drawing/2014/main" id="{4B1E7EAB-3D0F-76E3-FEC6-88112BD3B00E}"/>
              </a:ext>
            </a:extLst>
          </p:cNvPr>
          <p:cNvPicPr>
            <a:picLocks noChangeAspect="1"/>
          </p:cNvPicPr>
          <p:nvPr/>
        </p:nvPicPr>
        <p:blipFill>
          <a:blip r:embed="rId3"/>
          <a:stretch>
            <a:fillRect/>
          </a:stretch>
        </p:blipFill>
        <p:spPr>
          <a:xfrm>
            <a:off x="-128202" y="0"/>
            <a:ext cx="10489341" cy="5240809"/>
          </a:xfrm>
          <a:prstGeom prst="rect">
            <a:avLst/>
          </a:prstGeom>
        </p:spPr>
      </p:pic>
      <p:sp>
        <p:nvSpPr>
          <p:cNvPr id="194" name="Google Shape;194;p32"/>
          <p:cNvSpPr txBox="1">
            <a:spLocks noGrp="1"/>
          </p:cNvSpPr>
          <p:nvPr>
            <p:ph type="subTitle" idx="1"/>
          </p:nvPr>
        </p:nvSpPr>
        <p:spPr>
          <a:xfrm>
            <a:off x="3660167" y="3512871"/>
            <a:ext cx="4175795" cy="696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a:solidFill>
                  <a:srgbClr val="D6E29C"/>
                </a:solidFill>
                <a:latin typeface="Questrial"/>
              </a:rPr>
              <a:t>A short introduction to the package.</a:t>
            </a:r>
          </a:p>
        </p:txBody>
      </p:sp>
      <p:sp>
        <p:nvSpPr>
          <p:cNvPr id="195" name="Google Shape;195;p32"/>
          <p:cNvSpPr txBox="1">
            <a:spLocks noGrp="1"/>
          </p:cNvSpPr>
          <p:nvPr>
            <p:ph type="title"/>
          </p:nvPr>
        </p:nvSpPr>
        <p:spPr>
          <a:xfrm>
            <a:off x="1390135" y="2710094"/>
            <a:ext cx="6630766" cy="841800"/>
          </a:xfrm>
          <a:prstGeom prst="rect">
            <a:avLst/>
          </a:prstGeom>
        </p:spPr>
        <p:txBody>
          <a:bodyPr spcFirstLastPara="1" wrap="square" lIns="91425" tIns="91425" rIns="91425" bIns="91425" anchor="t" anchorCtr="0">
            <a:noAutofit/>
          </a:bodyPr>
          <a:lstStyle/>
          <a:p>
            <a:r>
              <a:rPr lang="pl-PL" sz="4400" b="1" err="1">
                <a:solidFill>
                  <a:srgbClr val="AFC968"/>
                </a:solidFill>
              </a:rPr>
              <a:t>What</a:t>
            </a:r>
            <a:r>
              <a:rPr lang="pl-PL" sz="4400" b="1">
                <a:solidFill>
                  <a:srgbClr val="AFC968"/>
                </a:solidFill>
              </a:rPr>
              <a:t> </a:t>
            </a:r>
            <a:r>
              <a:rPr lang="pl-PL" sz="4400" b="1" err="1">
                <a:solidFill>
                  <a:srgbClr val="AFC968"/>
                </a:solidFill>
              </a:rPr>
              <a:t>is</a:t>
            </a:r>
            <a:r>
              <a:rPr lang="pl-PL" sz="4400" b="1">
                <a:solidFill>
                  <a:srgbClr val="AFC968"/>
                </a:solidFill>
              </a:rPr>
              <a:t> </a:t>
            </a:r>
            <a:r>
              <a:rPr lang="pl-PL" sz="4400" b="1" err="1">
                <a:solidFill>
                  <a:srgbClr val="AFC968"/>
                </a:solidFill>
              </a:rPr>
              <a:t>forester</a:t>
            </a:r>
            <a:r>
              <a:rPr lang="pl-PL" sz="4400" b="1">
                <a:solidFill>
                  <a:srgbClr val="AFC968"/>
                </a:solidFill>
              </a:rPr>
              <a:t>? </a:t>
            </a:r>
          </a:p>
        </p:txBody>
      </p:sp>
      <p:sp>
        <p:nvSpPr>
          <p:cNvPr id="196" name="Google Shape;196;p32"/>
          <p:cNvSpPr txBox="1">
            <a:spLocks noGrp="1"/>
          </p:cNvSpPr>
          <p:nvPr>
            <p:ph type="title" idx="2"/>
          </p:nvPr>
        </p:nvSpPr>
        <p:spPr>
          <a:xfrm>
            <a:off x="5884850" y="1611331"/>
            <a:ext cx="2135400" cy="149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6600" b="0">
                <a:solidFill>
                  <a:schemeClr val="bg1">
                    <a:lumMod val="90000"/>
                  </a:schemeClr>
                </a:solidFill>
              </a:rPr>
              <a:t>0</a:t>
            </a:r>
            <a:r>
              <a:rPr lang="pl-PL" sz="6600" b="0">
                <a:solidFill>
                  <a:schemeClr val="bg1">
                    <a:lumMod val="90000"/>
                  </a:schemeClr>
                </a:solidFill>
              </a:rPr>
              <a:t>1</a:t>
            </a:r>
            <a:endParaRPr lang="en-US" sz="6600" b="0">
              <a:solidFill>
                <a:schemeClr val="bg1">
                  <a:lumMod val="90000"/>
                </a:schemeClr>
              </a:solidFill>
            </a:endParaRPr>
          </a:p>
        </p:txBody>
      </p:sp>
    </p:spTree>
    <p:extLst>
      <p:ext uri="{BB962C8B-B14F-4D97-AF65-F5344CB8AC3E}">
        <p14:creationId xmlns:p14="http://schemas.microsoft.com/office/powerpoint/2010/main" val="217948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err="1">
                <a:solidFill>
                  <a:srgbClr val="74533D"/>
                </a:solidFill>
              </a:rPr>
              <a:t>What</a:t>
            </a:r>
            <a:r>
              <a:rPr lang="pl-PL">
                <a:solidFill>
                  <a:srgbClr val="74533D"/>
                </a:solidFill>
              </a:rPr>
              <a:t> </a:t>
            </a:r>
            <a:r>
              <a:rPr lang="pl-PL" err="1">
                <a:solidFill>
                  <a:srgbClr val="74533D"/>
                </a:solidFill>
              </a:rPr>
              <a:t>is</a:t>
            </a:r>
            <a:r>
              <a:rPr lang="pl-PL">
                <a:solidFill>
                  <a:srgbClr val="74533D"/>
                </a:solidFill>
              </a:rPr>
              <a:t> the forester?</a:t>
            </a:r>
            <a:endParaRPr b="0">
              <a:solidFill>
                <a:srgbClr val="74533D"/>
              </a:solidFill>
            </a:endParaRPr>
          </a:p>
        </p:txBody>
      </p:sp>
      <p:sp>
        <p:nvSpPr>
          <p:cNvPr id="162" name="Google Shape;162;p30"/>
          <p:cNvSpPr txBox="1">
            <a:spLocks noGrp="1"/>
          </p:cNvSpPr>
          <p:nvPr>
            <p:ph type="subTitle" idx="3"/>
          </p:nvPr>
        </p:nvSpPr>
        <p:spPr>
          <a:xfrm>
            <a:off x="710750" y="1204470"/>
            <a:ext cx="8299797" cy="3525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7C843C"/>
                </a:solidFill>
                <a:effectLst/>
                <a:latin typeface="Arial" panose="020B0604020202020204" pitchFamily="34" charset="0"/>
              </a:rPr>
              <a:t>The forester is an </a:t>
            </a:r>
            <a:r>
              <a:rPr lang="pl-PL" b="0" i="0" dirty="0">
                <a:solidFill>
                  <a:srgbClr val="7C843C"/>
                </a:solidFill>
                <a:effectLst/>
                <a:latin typeface="Arial" panose="020B0604020202020204" pitchFamily="34" charset="0"/>
              </a:rPr>
              <a:t>A</a:t>
            </a:r>
            <a:r>
              <a:rPr lang="en-US" b="0" i="0" dirty="0" err="1">
                <a:solidFill>
                  <a:srgbClr val="7C843C"/>
                </a:solidFill>
                <a:effectLst/>
                <a:latin typeface="Arial" panose="020B0604020202020204" pitchFamily="34" charset="0"/>
              </a:rPr>
              <a:t>utoML</a:t>
            </a:r>
            <a:r>
              <a:rPr lang="en-US" b="0" i="0" dirty="0">
                <a:solidFill>
                  <a:srgbClr val="7C843C"/>
                </a:solidFill>
                <a:effectLst/>
                <a:latin typeface="Arial" panose="020B0604020202020204" pitchFamily="34" charset="0"/>
              </a:rPr>
              <a:t> tool in R </a:t>
            </a:r>
            <a:r>
              <a:rPr lang="pl-PL" b="0" i="0" dirty="0">
                <a:solidFill>
                  <a:srgbClr val="7C843C"/>
                </a:solidFill>
                <a:effectLst/>
                <a:latin typeface="Arial" panose="020B0604020202020204" pitchFamily="34" charset="0"/>
              </a:rPr>
              <a:t>for</a:t>
            </a:r>
            <a:r>
              <a:rPr lang="pl-PL" b="1" i="0" dirty="0">
                <a:solidFill>
                  <a:srgbClr val="7C843C"/>
                </a:solidFill>
                <a:effectLst/>
                <a:latin typeface="Arial" panose="020B0604020202020204" pitchFamily="34" charset="0"/>
              </a:rPr>
              <a:t> </a:t>
            </a:r>
            <a:r>
              <a:rPr lang="en-US" b="1" i="0" dirty="0">
                <a:solidFill>
                  <a:srgbClr val="7C843C"/>
                </a:solidFill>
                <a:effectLst/>
                <a:latin typeface="Arial" panose="020B0604020202020204" pitchFamily="34" charset="0"/>
              </a:rPr>
              <a:t>tabular</a:t>
            </a:r>
            <a:r>
              <a:rPr lang="pl-PL" b="1" i="0" dirty="0">
                <a:solidFill>
                  <a:srgbClr val="7C843C"/>
                </a:solidFill>
                <a:effectLst/>
                <a:latin typeface="Arial" panose="020B0604020202020204" pitchFamily="34" charset="0"/>
              </a:rPr>
              <a:t> data </a:t>
            </a:r>
            <a:r>
              <a:rPr lang="en-US" b="1" i="0" dirty="0">
                <a:solidFill>
                  <a:srgbClr val="7C843C"/>
                </a:solidFill>
                <a:effectLst/>
                <a:latin typeface="Arial" panose="020B0604020202020204" pitchFamily="34" charset="0"/>
              </a:rPr>
              <a:t>regression</a:t>
            </a:r>
            <a:r>
              <a:rPr lang="pl-PL" b="1" i="0" dirty="0">
                <a:solidFill>
                  <a:srgbClr val="7C843C"/>
                </a:solidFill>
                <a:effectLst/>
                <a:latin typeface="Arial" panose="020B0604020202020204" pitchFamily="34" charset="0"/>
              </a:rPr>
              <a:t> </a:t>
            </a:r>
            <a:r>
              <a:rPr lang="pl-PL" b="0" i="0" dirty="0">
                <a:solidFill>
                  <a:srgbClr val="7C843C"/>
                </a:solidFill>
                <a:effectLst/>
                <a:latin typeface="Arial" panose="020B0604020202020204" pitchFamily="34" charset="0"/>
              </a:rPr>
              <a:t>and </a:t>
            </a:r>
            <a:r>
              <a:rPr lang="pl-PL" b="1" i="0" dirty="0" err="1">
                <a:solidFill>
                  <a:srgbClr val="7C843C"/>
                </a:solidFill>
                <a:effectLst/>
                <a:latin typeface="Arial" panose="020B0604020202020204" pitchFamily="34" charset="0"/>
              </a:rPr>
              <a:t>binary</a:t>
            </a:r>
            <a:r>
              <a:rPr lang="pl-PL" b="0" i="0" dirty="0">
                <a:solidFill>
                  <a:srgbClr val="7C843C"/>
                </a:solidFill>
                <a:effectLst/>
                <a:latin typeface="Arial" panose="020B0604020202020204" pitchFamily="34" charset="0"/>
              </a:rPr>
              <a:t> </a:t>
            </a:r>
            <a:r>
              <a:rPr lang="en-US" b="1" i="0" dirty="0">
                <a:solidFill>
                  <a:srgbClr val="7C843C"/>
                </a:solidFill>
                <a:effectLst/>
                <a:latin typeface="Arial" panose="020B0604020202020204" pitchFamily="34" charset="0"/>
              </a:rPr>
              <a:t>classification</a:t>
            </a:r>
            <a:r>
              <a:rPr lang="pl-PL" b="1" i="0" dirty="0">
                <a:solidFill>
                  <a:srgbClr val="7C843C"/>
                </a:solidFill>
                <a:effectLst/>
                <a:latin typeface="Arial" panose="020B0604020202020204" pitchFamily="34" charset="0"/>
              </a:rPr>
              <a:t> </a:t>
            </a:r>
            <a:r>
              <a:rPr lang="en-US" b="1" i="0" dirty="0">
                <a:solidFill>
                  <a:srgbClr val="7C843C"/>
                </a:solidFill>
                <a:effectLst/>
                <a:latin typeface="Arial" panose="020B0604020202020204" pitchFamily="34" charset="0"/>
              </a:rPr>
              <a:t>tasks</a:t>
            </a:r>
            <a:r>
              <a:rPr lang="pl-PL" b="0" i="0" dirty="0">
                <a:solidFill>
                  <a:srgbClr val="7C843C"/>
                </a:solidFill>
                <a:effectLst/>
                <a:latin typeface="Arial" panose="020B0604020202020204" pitchFamily="34" charset="0"/>
              </a:rPr>
              <a:t>, </a:t>
            </a:r>
            <a:r>
              <a:rPr lang="en-US" b="0" i="0" dirty="0">
                <a:solidFill>
                  <a:srgbClr val="7C843C"/>
                </a:solidFill>
                <a:effectLst/>
                <a:latin typeface="Arial" panose="020B0604020202020204" pitchFamily="34" charset="0"/>
              </a:rPr>
              <a:t>that wraps up all machine learning processes into a single </a:t>
            </a:r>
            <a:r>
              <a:rPr lang="en-US" b="0" dirty="0">
                <a:solidFill>
                  <a:srgbClr val="7C843C"/>
                </a:solidFill>
                <a:effectLst/>
                <a:latin typeface="Courier New" panose="02070309020205020404" pitchFamily="49" charset="0"/>
              </a:rPr>
              <a:t>train</a:t>
            </a:r>
            <a:r>
              <a:rPr lang="en-US" b="0" i="0" dirty="0">
                <a:solidFill>
                  <a:srgbClr val="7C843C"/>
                </a:solidFill>
                <a:effectLst/>
                <a:latin typeface="Courier New" panose="02070309020205020404" pitchFamily="49" charset="0"/>
              </a:rPr>
              <a:t>()</a:t>
            </a:r>
            <a:r>
              <a:rPr lang="en-US" b="0" i="0" dirty="0">
                <a:solidFill>
                  <a:srgbClr val="7C843C"/>
                </a:solidFill>
                <a:effectLst/>
                <a:latin typeface="Arial" panose="020B0604020202020204" pitchFamily="34" charset="0"/>
              </a:rPr>
              <a:t>function, which includes:</a:t>
            </a:r>
            <a:endParaRPr lang="pl-PL" b="0" i="0" dirty="0">
              <a:solidFill>
                <a:srgbClr val="7C843C"/>
              </a:solidFill>
              <a:effectLst/>
              <a:latin typeface="Arial" panose="020B0604020202020204" pitchFamily="34" charset="0"/>
            </a:endParaRPr>
          </a:p>
          <a:p>
            <a:pPr marL="0" lvl="0" indent="0" algn="l" rtl="0">
              <a:spcBef>
                <a:spcPts val="0"/>
              </a:spcBef>
              <a:spcAft>
                <a:spcPts val="0"/>
              </a:spcAft>
              <a:buNone/>
            </a:pPr>
            <a:endParaRPr lang="pl-PL" b="0" i="0" dirty="0">
              <a:solidFill>
                <a:srgbClr val="7C843C"/>
              </a:solidFill>
              <a:effectLst/>
              <a:latin typeface="Arial" panose="020B0604020202020204" pitchFamily="34" charset="0"/>
            </a:endParaRPr>
          </a:p>
          <a:p>
            <a:pPr marL="0" lvl="0" indent="0" algn="l" rtl="0">
              <a:spcBef>
                <a:spcPts val="0"/>
              </a:spcBef>
              <a:spcAft>
                <a:spcPts val="0"/>
              </a:spcAft>
            </a:pPr>
            <a:r>
              <a:rPr lang="pl-PL" b="0" i="0" dirty="0">
                <a:solidFill>
                  <a:srgbClr val="7C843C"/>
                </a:solidFill>
                <a:effectLst/>
                <a:latin typeface="Arial" panose="020B0604020202020204" pitchFamily="34" charset="0"/>
              </a:rPr>
              <a:t>1. </a:t>
            </a:r>
            <a:r>
              <a:rPr lang="en-US" b="0" i="0" dirty="0">
                <a:solidFill>
                  <a:srgbClr val="7C843C"/>
                </a:solidFill>
                <a:effectLst/>
                <a:latin typeface="Arial" panose="020B0604020202020204" pitchFamily="34" charset="0"/>
              </a:rPr>
              <a:t>rendering a brief </a:t>
            </a:r>
            <a:r>
              <a:rPr lang="en-US" b="1" i="0" dirty="0">
                <a:solidFill>
                  <a:srgbClr val="7C843C"/>
                </a:solidFill>
                <a:effectLst/>
                <a:latin typeface="Arial" panose="020B0604020202020204" pitchFamily="34" charset="0"/>
              </a:rPr>
              <a:t>data check report</a:t>
            </a:r>
            <a:r>
              <a:rPr lang="en-US" b="0" i="0" dirty="0">
                <a:solidFill>
                  <a:srgbClr val="7C843C"/>
                </a:solidFill>
                <a:effectLst/>
                <a:latin typeface="Arial" panose="020B0604020202020204" pitchFamily="34" charset="0"/>
              </a:rPr>
              <a:t>,</a:t>
            </a:r>
            <a:endParaRPr lang="pl-PL" dirty="0">
              <a:solidFill>
                <a:srgbClr val="7C843C"/>
              </a:solidFill>
              <a:latin typeface="Arial" panose="020B0604020202020204" pitchFamily="34" charset="0"/>
            </a:endParaRPr>
          </a:p>
          <a:p>
            <a:pPr marL="0" lvl="0" indent="0" algn="l" rtl="0">
              <a:spcBef>
                <a:spcPts val="0"/>
              </a:spcBef>
              <a:spcAft>
                <a:spcPts val="0"/>
              </a:spcAft>
            </a:pPr>
            <a:r>
              <a:rPr lang="pl-PL" i="0" dirty="0">
                <a:solidFill>
                  <a:srgbClr val="7C843C"/>
                </a:solidFill>
                <a:effectLst/>
                <a:latin typeface="Arial" panose="020B0604020202020204" pitchFamily="34" charset="0"/>
              </a:rPr>
              <a:t>2. </a:t>
            </a:r>
            <a:r>
              <a:rPr lang="en-US" b="1" i="0" dirty="0">
                <a:solidFill>
                  <a:srgbClr val="7C843C"/>
                </a:solidFill>
                <a:effectLst/>
                <a:latin typeface="Arial" panose="020B0604020202020204" pitchFamily="34" charset="0"/>
              </a:rPr>
              <a:t>preprocessing</a:t>
            </a:r>
            <a:r>
              <a:rPr lang="en-US" b="0" i="0" dirty="0">
                <a:solidFill>
                  <a:srgbClr val="7C843C"/>
                </a:solidFill>
                <a:effectLst/>
                <a:latin typeface="Arial" panose="020B0604020202020204" pitchFamily="34" charset="0"/>
              </a:rPr>
              <a:t> </a:t>
            </a:r>
            <a:r>
              <a:rPr lang="pl-PL" b="0" i="0" dirty="0">
                <a:solidFill>
                  <a:srgbClr val="7C843C"/>
                </a:solidFill>
                <a:effectLst/>
                <a:latin typeface="Arial" panose="020B0604020202020204" pitchFamily="34" charset="0"/>
              </a:rPr>
              <a:t>the </a:t>
            </a:r>
            <a:r>
              <a:rPr lang="en-US" b="0" i="0" dirty="0">
                <a:solidFill>
                  <a:srgbClr val="7C843C"/>
                </a:solidFill>
                <a:effectLst/>
                <a:latin typeface="Arial" panose="020B0604020202020204" pitchFamily="34" charset="0"/>
              </a:rPr>
              <a:t>initial dataset enough for models to be trained,</a:t>
            </a:r>
            <a:endParaRPr lang="pl-PL" b="0" i="0" dirty="0">
              <a:solidFill>
                <a:srgbClr val="7C843C"/>
              </a:solidFill>
              <a:effectLst/>
              <a:latin typeface="Arial" panose="020B0604020202020204" pitchFamily="34" charset="0"/>
            </a:endParaRPr>
          </a:p>
          <a:p>
            <a:pPr marL="0" indent="0"/>
            <a:r>
              <a:rPr lang="pl-PL" i="0" dirty="0">
                <a:solidFill>
                  <a:srgbClr val="7C843C"/>
                </a:solidFill>
                <a:effectLst/>
                <a:latin typeface="Arial" panose="020B0604020202020204" pitchFamily="34" charset="0"/>
              </a:rPr>
              <a:t>3. </a:t>
            </a:r>
            <a:r>
              <a:rPr lang="en-US" b="1" i="0" dirty="0">
                <a:solidFill>
                  <a:srgbClr val="7C843C"/>
                </a:solidFill>
                <a:effectLst/>
                <a:latin typeface="Arial" panose="020B0604020202020204" pitchFamily="34" charset="0"/>
              </a:rPr>
              <a:t>training</a:t>
            </a:r>
            <a:r>
              <a:rPr lang="en-US" b="0" i="0" dirty="0">
                <a:solidFill>
                  <a:srgbClr val="7C843C"/>
                </a:solidFill>
                <a:effectLst/>
                <a:latin typeface="Arial" panose="020B0604020202020204" pitchFamily="34" charset="0"/>
              </a:rPr>
              <a:t> </a:t>
            </a:r>
            <a:r>
              <a:rPr lang="en-US" b="1" i="0" dirty="0">
                <a:solidFill>
                  <a:srgbClr val="7C843C"/>
                </a:solidFill>
                <a:effectLst/>
                <a:latin typeface="Arial" panose="020B0604020202020204" pitchFamily="34" charset="0"/>
              </a:rPr>
              <a:t>5 tree-based models </a:t>
            </a:r>
            <a:r>
              <a:rPr lang="en-US" b="0" i="0" dirty="0">
                <a:solidFill>
                  <a:srgbClr val="7C843C"/>
                </a:solidFill>
                <a:effectLst/>
                <a:latin typeface="Arial" panose="020B0604020202020204" pitchFamily="34" charset="0"/>
              </a:rPr>
              <a:t>with default parameters, random</a:t>
            </a:r>
            <a:r>
              <a:rPr lang="pl-PL" dirty="0">
                <a:solidFill>
                  <a:srgbClr val="7C843C"/>
                </a:solidFill>
                <a:latin typeface="Arial" panose="020B0604020202020204" pitchFamily="34" charset="0"/>
              </a:rPr>
              <a:t> </a:t>
            </a:r>
            <a:r>
              <a:rPr lang="en-US" b="0" i="0" dirty="0">
                <a:solidFill>
                  <a:srgbClr val="7C843C"/>
                </a:solidFill>
                <a:effectLst/>
                <a:latin typeface="Arial" panose="020B0604020202020204" pitchFamily="34" charset="0"/>
              </a:rPr>
              <a:t>search and Bayesian optimization,</a:t>
            </a:r>
            <a:endParaRPr lang="pl-PL" b="0" i="0" dirty="0">
              <a:solidFill>
                <a:srgbClr val="7C843C"/>
              </a:solidFill>
              <a:effectLst/>
              <a:latin typeface="Arial" panose="020B0604020202020204" pitchFamily="34" charset="0"/>
            </a:endParaRPr>
          </a:p>
          <a:p>
            <a:pPr marL="0" indent="0"/>
            <a:r>
              <a:rPr lang="pl-PL" b="0" i="0" dirty="0">
                <a:solidFill>
                  <a:srgbClr val="7C843C"/>
                </a:solidFill>
                <a:effectLst/>
                <a:latin typeface="Arial" panose="020B0604020202020204" pitchFamily="34" charset="0"/>
              </a:rPr>
              <a:t>4. </a:t>
            </a:r>
            <a:r>
              <a:rPr lang="en-US" i="0" dirty="0">
                <a:solidFill>
                  <a:srgbClr val="7C843C"/>
                </a:solidFill>
                <a:effectLst/>
                <a:latin typeface="Arial" panose="020B0604020202020204" pitchFamily="34" charset="0"/>
              </a:rPr>
              <a:t>evaluating</a:t>
            </a:r>
            <a:r>
              <a:rPr lang="en-US" b="0" i="0" dirty="0">
                <a:solidFill>
                  <a:srgbClr val="7C843C"/>
                </a:solidFill>
                <a:effectLst/>
                <a:latin typeface="Arial" panose="020B0604020202020204" pitchFamily="34" charset="0"/>
              </a:rPr>
              <a:t> them and providing a </a:t>
            </a:r>
            <a:r>
              <a:rPr lang="en-US" b="1" i="0" dirty="0">
                <a:solidFill>
                  <a:srgbClr val="7C843C"/>
                </a:solidFill>
                <a:effectLst/>
                <a:latin typeface="Arial" panose="020B0604020202020204" pitchFamily="34" charset="0"/>
              </a:rPr>
              <a:t>ranked list</a:t>
            </a:r>
            <a:r>
              <a:rPr lang="en-US" b="0" i="0" dirty="0">
                <a:solidFill>
                  <a:srgbClr val="7C843C"/>
                </a:solidFill>
                <a:effectLst/>
                <a:latin typeface="Arial" panose="020B0604020202020204" pitchFamily="34" charset="0"/>
              </a:rPr>
              <a:t>.</a:t>
            </a:r>
            <a:endParaRPr lang="pl-PL" b="0" i="0" dirty="0">
              <a:solidFill>
                <a:srgbClr val="7C843C"/>
              </a:solidFill>
              <a:effectLst/>
              <a:latin typeface="Arial" panose="020B0604020202020204" pitchFamily="34" charset="0"/>
            </a:endParaRPr>
          </a:p>
          <a:p>
            <a:pPr marL="0" lvl="0" indent="0" algn="l" rtl="0">
              <a:spcBef>
                <a:spcPts val="0"/>
              </a:spcBef>
              <a:spcAft>
                <a:spcPts val="0"/>
              </a:spcAft>
              <a:buNone/>
            </a:pPr>
            <a:br>
              <a:rPr lang="en-US" dirty="0">
                <a:solidFill>
                  <a:srgbClr val="7C843C"/>
                </a:solidFill>
              </a:rPr>
            </a:br>
            <a:r>
              <a:rPr lang="en-US" b="0" i="0" dirty="0">
                <a:solidFill>
                  <a:srgbClr val="7C843C"/>
                </a:solidFill>
                <a:effectLst/>
                <a:latin typeface="Arial" panose="020B0604020202020204" pitchFamily="34" charset="0"/>
              </a:rPr>
              <a:t>However, that’s not everything that the forester has to offer. Via additional functions, the user can easily explain created models with</a:t>
            </a:r>
            <a:r>
              <a:rPr lang="pl-PL" b="0" i="0" dirty="0">
                <a:solidFill>
                  <a:srgbClr val="7C843C"/>
                </a:solidFill>
                <a:effectLst/>
                <a:latin typeface="Arial" panose="020B0604020202020204" pitchFamily="34" charset="0"/>
              </a:rPr>
              <a:t> </a:t>
            </a:r>
            <a:r>
              <a:rPr lang="en-US" b="0" i="0" dirty="0">
                <a:solidFill>
                  <a:srgbClr val="7C843C"/>
                </a:solidFill>
                <a:effectLst/>
                <a:latin typeface="Arial" panose="020B0604020202020204" pitchFamily="34" charset="0"/>
              </a:rPr>
              <a:t>the usage of </a:t>
            </a:r>
            <a:r>
              <a:rPr lang="en-US" b="0" i="1" dirty="0">
                <a:solidFill>
                  <a:srgbClr val="7C843C"/>
                </a:solidFill>
                <a:effectLst/>
                <a:latin typeface="Arial" panose="020B0604020202020204" pitchFamily="34" charset="0"/>
              </a:rPr>
              <a:t>DALEX</a:t>
            </a:r>
            <a:r>
              <a:rPr lang="en-US" b="0" i="0" dirty="0">
                <a:solidFill>
                  <a:srgbClr val="7C843C"/>
                </a:solidFill>
                <a:effectLst/>
                <a:latin typeface="Arial" panose="020B0604020202020204" pitchFamily="34" charset="0"/>
              </a:rPr>
              <a:t> or generate one of the predefined </a:t>
            </a:r>
            <a:r>
              <a:rPr lang="en-US" b="1" i="0" dirty="0">
                <a:solidFill>
                  <a:srgbClr val="7C843C"/>
                </a:solidFill>
                <a:effectLst/>
                <a:latin typeface="Arial" panose="020B0604020202020204" pitchFamily="34" charset="0"/>
              </a:rPr>
              <a:t>reports</a:t>
            </a:r>
            <a:r>
              <a:rPr lang="en-US" b="0" i="0" dirty="0">
                <a:solidFill>
                  <a:srgbClr val="7C843C"/>
                </a:solidFill>
                <a:effectLst/>
                <a:latin typeface="Arial" panose="020B0604020202020204" pitchFamily="34" charset="0"/>
              </a:rPr>
              <a:t> including:</a:t>
            </a:r>
            <a:endParaRPr lang="pl-PL" b="0" i="0" dirty="0">
              <a:solidFill>
                <a:srgbClr val="7C843C"/>
              </a:solidFill>
              <a:effectLst/>
              <a:latin typeface="Arial" panose="020B0604020202020204" pitchFamily="34" charset="0"/>
            </a:endParaRPr>
          </a:p>
          <a:p>
            <a:pPr marL="0" lvl="0" indent="0" algn="l" rtl="0">
              <a:spcBef>
                <a:spcPts val="0"/>
              </a:spcBef>
              <a:spcAft>
                <a:spcPts val="0"/>
              </a:spcAft>
              <a:buNone/>
            </a:pPr>
            <a:endParaRPr lang="pl-PL" b="0" i="0" dirty="0">
              <a:solidFill>
                <a:srgbClr val="7C843C"/>
              </a:solidFill>
              <a:effectLst/>
              <a:latin typeface="Arial" panose="020B0604020202020204" pitchFamily="34" charset="0"/>
            </a:endParaRPr>
          </a:p>
          <a:p>
            <a:pPr marL="0" lvl="0" indent="0" algn="l" rtl="0">
              <a:spcBef>
                <a:spcPts val="0"/>
              </a:spcBef>
              <a:spcAft>
                <a:spcPts val="0"/>
              </a:spcAft>
              <a:buNone/>
            </a:pPr>
            <a:r>
              <a:rPr lang="en-US" b="0" i="0" dirty="0">
                <a:solidFill>
                  <a:srgbClr val="7C843C"/>
                </a:solidFill>
                <a:effectLst/>
                <a:latin typeface="Arial" panose="020B0604020202020204" pitchFamily="34" charset="0"/>
              </a:rPr>
              <a:t>1. information about the dataset</a:t>
            </a:r>
            <a:r>
              <a:rPr lang="pl-PL" b="0" i="0">
                <a:solidFill>
                  <a:srgbClr val="7C843C"/>
                </a:solidFill>
                <a:effectLst/>
                <a:latin typeface="Arial" panose="020B0604020202020204" pitchFamily="34" charset="0"/>
              </a:rPr>
              <a:t>,</a:t>
            </a:r>
            <a:br>
              <a:rPr lang="en-US" dirty="0">
                <a:solidFill>
                  <a:srgbClr val="7C843C"/>
                </a:solidFill>
              </a:rPr>
            </a:br>
            <a:r>
              <a:rPr lang="en-US" b="0" i="0" dirty="0">
                <a:solidFill>
                  <a:srgbClr val="7C843C"/>
                </a:solidFill>
                <a:effectLst/>
                <a:latin typeface="Arial" panose="020B0604020202020204" pitchFamily="34" charset="0"/>
              </a:rPr>
              <a:t>2. in-depth parameters of trained models,</a:t>
            </a:r>
            <a:br>
              <a:rPr lang="en-US" dirty="0">
                <a:solidFill>
                  <a:srgbClr val="7C843C"/>
                </a:solidFill>
              </a:rPr>
            </a:br>
            <a:r>
              <a:rPr lang="en-US" b="0" i="0" dirty="0">
                <a:solidFill>
                  <a:srgbClr val="7C843C"/>
                </a:solidFill>
                <a:effectLst/>
                <a:latin typeface="Arial" panose="020B0604020202020204" pitchFamily="34" charset="0"/>
              </a:rPr>
              <a:t>3. visualizations comparing the best models,</a:t>
            </a:r>
            <a:br>
              <a:rPr lang="en-US" dirty="0">
                <a:solidFill>
                  <a:srgbClr val="7C843C"/>
                </a:solidFill>
              </a:rPr>
            </a:br>
            <a:r>
              <a:rPr lang="en-US" b="0" i="0" dirty="0">
                <a:solidFill>
                  <a:srgbClr val="7C843C"/>
                </a:solidFill>
                <a:effectLst/>
                <a:latin typeface="Arial" panose="020B0604020202020204" pitchFamily="34" charset="0"/>
              </a:rPr>
              <a:t>4. explanations of the aforementioned models.</a:t>
            </a:r>
            <a:endParaRPr dirty="0">
              <a:solidFill>
                <a:srgbClr val="7C843C"/>
              </a:solidFill>
            </a:endParaRPr>
          </a:p>
        </p:txBody>
      </p:sp>
      <p:cxnSp>
        <p:nvCxnSpPr>
          <p:cNvPr id="166" name="Google Shape;166;p30"/>
          <p:cNvCxnSpPr/>
          <p:nvPr/>
        </p:nvCxnSpPr>
        <p:spPr>
          <a:xfrm>
            <a:off x="812499" y="1045726"/>
            <a:ext cx="4499100" cy="0"/>
          </a:xfrm>
          <a:prstGeom prst="straightConnector1">
            <a:avLst/>
          </a:prstGeom>
          <a:noFill/>
          <a:ln w="19050" cap="flat" cmpd="sng">
            <a:solidFill>
              <a:srgbClr val="74533D"/>
            </a:solidFill>
            <a:prstDash val="solid"/>
            <a:round/>
            <a:headEnd type="none" w="med" len="med"/>
            <a:tailEnd type="none" w="med" len="med"/>
          </a:ln>
        </p:spPr>
      </p:cxnSp>
    </p:spTree>
    <p:extLst>
      <p:ext uri="{BB962C8B-B14F-4D97-AF65-F5344CB8AC3E}">
        <p14:creationId xmlns:p14="http://schemas.microsoft.com/office/powerpoint/2010/main" val="382942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3" name="Google Shape;194;p32">
            <a:extLst>
              <a:ext uri="{FF2B5EF4-FFF2-40B4-BE49-F238E27FC236}">
                <a16:creationId xmlns:a16="http://schemas.microsoft.com/office/drawing/2014/main" id="{6879ED64-7608-B0D7-0876-A1EC1279D701}"/>
              </a:ext>
            </a:extLst>
          </p:cNvPr>
          <p:cNvSpPr txBox="1">
            <a:spLocks/>
          </p:cNvSpPr>
          <p:nvPr/>
        </p:nvSpPr>
        <p:spPr>
          <a:xfrm>
            <a:off x="3660167" y="3512871"/>
            <a:ext cx="4175795" cy="6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Nunito"/>
              <a:buNone/>
              <a:defRPr sz="1800" b="0" i="0" u="none" strike="noStrike" cap="none">
                <a:solidFill>
                  <a:srgbClr val="D6E29C"/>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How </a:t>
            </a:r>
            <a:r>
              <a:rPr lang="pl-PL" err="1"/>
              <a:t>does</a:t>
            </a:r>
            <a:r>
              <a:rPr lang="pl-PL"/>
              <a:t> the </a:t>
            </a:r>
            <a:r>
              <a:rPr lang="en-US"/>
              <a:t>ML pipeline </a:t>
            </a:r>
            <a:r>
              <a:rPr lang="pl-PL" err="1"/>
              <a:t>look</a:t>
            </a:r>
            <a:endParaRPr lang="en-US" err="1"/>
          </a:p>
          <a:p>
            <a:pPr marL="0" indent="0"/>
            <a:r>
              <a:rPr lang="en-US"/>
              <a:t>and what </a:t>
            </a:r>
            <a:r>
              <a:rPr lang="en-US" err="1"/>
              <a:t>AutoML</a:t>
            </a:r>
            <a:r>
              <a:rPr lang="en-US"/>
              <a:t> is for?</a:t>
            </a:r>
          </a:p>
          <a:p>
            <a:pPr marL="0" indent="0"/>
            <a:endParaRPr lang="en-US" b="1">
              <a:latin typeface="Questrial"/>
            </a:endParaRPr>
          </a:p>
        </p:txBody>
      </p:sp>
      <p:sp>
        <p:nvSpPr>
          <p:cNvPr id="5" name="Google Shape;195;p32">
            <a:extLst>
              <a:ext uri="{FF2B5EF4-FFF2-40B4-BE49-F238E27FC236}">
                <a16:creationId xmlns:a16="http://schemas.microsoft.com/office/drawing/2014/main" id="{799FA14B-CDAC-2993-38C4-F11E0041A572}"/>
              </a:ext>
            </a:extLst>
          </p:cNvPr>
          <p:cNvSpPr txBox="1">
            <a:spLocks/>
          </p:cNvSpPr>
          <p:nvPr/>
        </p:nvSpPr>
        <p:spPr>
          <a:xfrm>
            <a:off x="1390135" y="2710094"/>
            <a:ext cx="663076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Questrial"/>
              <a:buNone/>
              <a:defRPr sz="5000" b="0" i="0" u="none" strike="noStrike" cap="none">
                <a:solidFill>
                  <a:srgbClr val="AFC968"/>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9pPr>
          </a:lstStyle>
          <a:p>
            <a:r>
              <a:rPr lang="pl-PL" sz="4400" err="1"/>
              <a:t>AutoML</a:t>
            </a:r>
            <a:r>
              <a:rPr lang="pl-PL" sz="4400"/>
              <a:t> </a:t>
            </a:r>
            <a:r>
              <a:rPr lang="pl-PL" sz="4400" err="1"/>
              <a:t>pipeline</a:t>
            </a:r>
            <a:endParaRPr lang="es" sz="4400" err="1"/>
          </a:p>
        </p:txBody>
      </p:sp>
      <p:sp>
        <p:nvSpPr>
          <p:cNvPr id="7" name="Google Shape;196;p32">
            <a:extLst>
              <a:ext uri="{FF2B5EF4-FFF2-40B4-BE49-F238E27FC236}">
                <a16:creationId xmlns:a16="http://schemas.microsoft.com/office/drawing/2014/main" id="{E701BD3F-9816-7093-3E59-178BDED975F6}"/>
              </a:ext>
            </a:extLst>
          </p:cNvPr>
          <p:cNvSpPr txBox="1">
            <a:spLocks/>
          </p:cNvSpPr>
          <p:nvPr/>
        </p:nvSpPr>
        <p:spPr>
          <a:xfrm>
            <a:off x="5884850" y="1611331"/>
            <a:ext cx="2135400" cy="149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Questrial"/>
              <a:buNone/>
              <a:defRPr sz="10900" b="1" i="0" u="none" strike="noStrike" cap="none">
                <a:solidFill>
                  <a:schemeClr val="accent6"/>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9pPr>
          </a:lstStyle>
          <a:p>
            <a:r>
              <a:rPr lang="es" sz="6600" b="0">
                <a:solidFill>
                  <a:schemeClr val="bg1">
                    <a:lumMod val="90000"/>
                  </a:schemeClr>
                </a:solidFill>
              </a:rPr>
              <a:t>02</a:t>
            </a:r>
            <a:endParaRPr lang="pl-PL" sz="6600" b="0">
              <a:solidFill>
                <a:schemeClr val="bg1">
                  <a:lumMod val="90000"/>
                </a:schemeClr>
              </a:solidFill>
            </a:endParaRPr>
          </a:p>
        </p:txBody>
      </p:sp>
    </p:spTree>
    <p:extLst>
      <p:ext uri="{BB962C8B-B14F-4D97-AF65-F5344CB8AC3E}">
        <p14:creationId xmlns:p14="http://schemas.microsoft.com/office/powerpoint/2010/main" val="3636832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a:ln>
            <a:solidFill>
              <a:schemeClr val="accent2"/>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ML </a:t>
            </a:r>
            <a:r>
              <a:rPr lang="en-US">
                <a:solidFill>
                  <a:srgbClr val="74533D"/>
                </a:solidFill>
              </a:rPr>
              <a:t>pipeline</a:t>
            </a:r>
            <a:endParaRPr lang="en-US" b="0">
              <a:solidFill>
                <a:srgbClr val="74533D"/>
              </a:solidFill>
            </a:endParaRPr>
          </a:p>
        </p:txBody>
      </p:sp>
      <p:cxnSp>
        <p:nvCxnSpPr>
          <p:cNvPr id="166" name="Google Shape;166;p30"/>
          <p:cNvCxnSpPr>
            <a:cxnSpLocks/>
          </p:cNvCxnSpPr>
          <p:nvPr/>
        </p:nvCxnSpPr>
        <p:spPr>
          <a:xfrm>
            <a:off x="812499" y="1045726"/>
            <a:ext cx="3382130" cy="0"/>
          </a:xfrm>
          <a:prstGeom prst="straightConnector1">
            <a:avLst/>
          </a:prstGeom>
          <a:noFill/>
          <a:ln w="19050" cap="flat" cmpd="sng">
            <a:solidFill>
              <a:srgbClr val="74533D"/>
            </a:solidFill>
            <a:prstDash val="solid"/>
            <a:round/>
            <a:headEnd type="none" w="med" len="med"/>
            <a:tailEnd type="none" w="med" len="med"/>
          </a:ln>
        </p:spPr>
      </p:cxnSp>
      <p:pic>
        <p:nvPicPr>
          <p:cNvPr id="5" name="Picture 4" descr="Graphical user interface, text&#10;&#10;Description automatically generated">
            <a:extLst>
              <a:ext uri="{FF2B5EF4-FFF2-40B4-BE49-F238E27FC236}">
                <a16:creationId xmlns:a16="http://schemas.microsoft.com/office/drawing/2014/main" id="{4480194D-3E10-ED4C-DCE2-DC82C2B4C753}"/>
              </a:ext>
            </a:extLst>
          </p:cNvPr>
          <p:cNvPicPr>
            <a:picLocks noChangeAspect="1"/>
          </p:cNvPicPr>
          <p:nvPr/>
        </p:nvPicPr>
        <p:blipFill>
          <a:blip r:embed="rId4"/>
          <a:stretch>
            <a:fillRect/>
          </a:stretch>
        </p:blipFill>
        <p:spPr>
          <a:xfrm>
            <a:off x="1103386" y="1600198"/>
            <a:ext cx="6933623" cy="1020322"/>
          </a:xfrm>
          <a:prstGeom prst="rect">
            <a:avLst/>
          </a:prstGeom>
        </p:spPr>
      </p:pic>
    </p:spTree>
    <p:extLst>
      <p:ext uri="{BB962C8B-B14F-4D97-AF65-F5344CB8AC3E}">
        <p14:creationId xmlns:p14="http://schemas.microsoft.com/office/powerpoint/2010/main" val="134846998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a:ln>
            <a:solidFill>
              <a:schemeClr val="accent2"/>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AutoML </a:t>
            </a:r>
            <a:r>
              <a:rPr lang="en-US">
                <a:solidFill>
                  <a:srgbClr val="74533D"/>
                </a:solidFill>
              </a:rPr>
              <a:t>pipeline</a:t>
            </a:r>
            <a:endParaRPr lang="en-US" b="0">
              <a:solidFill>
                <a:srgbClr val="74533D"/>
              </a:solidFill>
            </a:endParaRPr>
          </a:p>
        </p:txBody>
      </p:sp>
      <p:cxnSp>
        <p:nvCxnSpPr>
          <p:cNvPr id="166" name="Google Shape;166;p30"/>
          <p:cNvCxnSpPr>
            <a:cxnSpLocks/>
          </p:cNvCxnSpPr>
          <p:nvPr/>
        </p:nvCxnSpPr>
        <p:spPr>
          <a:xfrm>
            <a:off x="812499" y="1045726"/>
            <a:ext cx="3382130" cy="0"/>
          </a:xfrm>
          <a:prstGeom prst="straightConnector1">
            <a:avLst/>
          </a:prstGeom>
          <a:noFill/>
          <a:ln w="19050" cap="flat" cmpd="sng">
            <a:solidFill>
              <a:srgbClr val="74533D"/>
            </a:solidFill>
            <a:prstDash val="solid"/>
            <a:round/>
            <a:headEnd type="none" w="med" len="med"/>
            <a:tailEnd type="none" w="med" len="med"/>
          </a:ln>
        </p:spPr>
      </p:cxnSp>
      <p:pic>
        <p:nvPicPr>
          <p:cNvPr id="3" name="Picture 2">
            <a:extLst>
              <a:ext uri="{FF2B5EF4-FFF2-40B4-BE49-F238E27FC236}">
                <a16:creationId xmlns:a16="http://schemas.microsoft.com/office/drawing/2014/main" id="{28E607F2-D8DB-DC19-C113-9D5ECC4E2A48}"/>
              </a:ext>
            </a:extLst>
          </p:cNvPr>
          <p:cNvPicPr>
            <a:picLocks noChangeAspect="1"/>
          </p:cNvPicPr>
          <p:nvPr/>
        </p:nvPicPr>
        <p:blipFill>
          <a:blip r:embed="rId3"/>
          <a:srcRect/>
          <a:stretch/>
        </p:blipFill>
        <p:spPr>
          <a:xfrm>
            <a:off x="1103386" y="3009876"/>
            <a:ext cx="6931821" cy="1746374"/>
          </a:xfrm>
          <a:prstGeom prst="rect">
            <a:avLst/>
          </a:prstGeom>
        </p:spPr>
      </p:pic>
      <p:pic>
        <p:nvPicPr>
          <p:cNvPr id="11" name="Picture 10" descr="Graphical user interface, text&#10;&#10;Description automatically generated">
            <a:extLst>
              <a:ext uri="{FF2B5EF4-FFF2-40B4-BE49-F238E27FC236}">
                <a16:creationId xmlns:a16="http://schemas.microsoft.com/office/drawing/2014/main" id="{B35D246D-5680-29F6-B9A1-3BE62FB7586E}"/>
              </a:ext>
            </a:extLst>
          </p:cNvPr>
          <p:cNvPicPr>
            <a:picLocks noChangeAspect="1"/>
          </p:cNvPicPr>
          <p:nvPr/>
        </p:nvPicPr>
        <p:blipFill>
          <a:blip r:embed="rId4"/>
          <a:stretch>
            <a:fillRect/>
          </a:stretch>
        </p:blipFill>
        <p:spPr>
          <a:xfrm>
            <a:off x="1103386" y="1600198"/>
            <a:ext cx="6933623" cy="1020322"/>
          </a:xfrm>
          <a:prstGeom prst="rect">
            <a:avLst/>
          </a:prstGeom>
        </p:spPr>
      </p:pic>
    </p:spTree>
    <p:extLst>
      <p:ext uri="{BB962C8B-B14F-4D97-AF65-F5344CB8AC3E}">
        <p14:creationId xmlns:p14="http://schemas.microsoft.com/office/powerpoint/2010/main" val="1955890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 name="Google Shape;194;p32">
            <a:extLst>
              <a:ext uri="{FF2B5EF4-FFF2-40B4-BE49-F238E27FC236}">
                <a16:creationId xmlns:a16="http://schemas.microsoft.com/office/drawing/2014/main" id="{CF9FDB44-A686-A81A-C973-70AD3F186953}"/>
              </a:ext>
            </a:extLst>
          </p:cNvPr>
          <p:cNvSpPr txBox="1">
            <a:spLocks/>
          </p:cNvSpPr>
          <p:nvPr/>
        </p:nvSpPr>
        <p:spPr>
          <a:xfrm>
            <a:off x="3501417" y="3449371"/>
            <a:ext cx="4501232" cy="6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Nunito"/>
              <a:buNone/>
              <a:defRPr sz="1800" b="0" i="0" u="none" strike="noStrike" cap="none">
                <a:solidFill>
                  <a:srgbClr val="D6E29C"/>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t>How forester pipeline looks like in detail?</a:t>
            </a:r>
          </a:p>
          <a:p>
            <a:pPr marL="0" indent="0"/>
            <a:endParaRPr lang="pl-PL"/>
          </a:p>
        </p:txBody>
      </p:sp>
      <p:sp>
        <p:nvSpPr>
          <p:cNvPr id="11" name="Google Shape;195;p32">
            <a:extLst>
              <a:ext uri="{FF2B5EF4-FFF2-40B4-BE49-F238E27FC236}">
                <a16:creationId xmlns:a16="http://schemas.microsoft.com/office/drawing/2014/main" id="{12742266-D966-13A5-6029-2A92966E0243}"/>
              </a:ext>
            </a:extLst>
          </p:cNvPr>
          <p:cNvSpPr txBox="1">
            <a:spLocks/>
          </p:cNvSpPr>
          <p:nvPr/>
        </p:nvSpPr>
        <p:spPr>
          <a:xfrm>
            <a:off x="1390135" y="2710094"/>
            <a:ext cx="6630766"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Questrial"/>
              <a:buNone/>
              <a:defRPr sz="5000" b="0" i="0" u="none" strike="noStrike" cap="none">
                <a:solidFill>
                  <a:srgbClr val="AFC968"/>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3600"/>
              <a:buFont typeface="Questrial"/>
              <a:buNone/>
              <a:defRPr sz="3600" b="0" i="0" u="none" strike="noStrike" cap="none">
                <a:solidFill>
                  <a:schemeClr val="dk1"/>
                </a:solidFill>
                <a:latin typeface="Questrial"/>
                <a:ea typeface="Questrial"/>
                <a:cs typeface="Questrial"/>
                <a:sym typeface="Questrial"/>
              </a:defRPr>
            </a:lvl9pPr>
          </a:lstStyle>
          <a:p>
            <a:r>
              <a:rPr lang="pl-PL" sz="4400" err="1"/>
              <a:t>forester</a:t>
            </a:r>
            <a:r>
              <a:rPr lang="pl-PL" sz="4400"/>
              <a:t> </a:t>
            </a:r>
            <a:r>
              <a:rPr lang="pl-PL" sz="4400" err="1"/>
              <a:t>pipeline</a:t>
            </a:r>
            <a:endParaRPr lang="en-US" sz="4400" err="1"/>
          </a:p>
        </p:txBody>
      </p:sp>
      <p:sp>
        <p:nvSpPr>
          <p:cNvPr id="13" name="Google Shape;196;p32">
            <a:extLst>
              <a:ext uri="{FF2B5EF4-FFF2-40B4-BE49-F238E27FC236}">
                <a16:creationId xmlns:a16="http://schemas.microsoft.com/office/drawing/2014/main" id="{B888978B-F3AD-0548-1066-11F5B63645AB}"/>
              </a:ext>
            </a:extLst>
          </p:cNvPr>
          <p:cNvSpPr txBox="1">
            <a:spLocks/>
          </p:cNvSpPr>
          <p:nvPr/>
        </p:nvSpPr>
        <p:spPr>
          <a:xfrm>
            <a:off x="5884850" y="1611331"/>
            <a:ext cx="2135400" cy="149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6000"/>
              <a:buFont typeface="Questrial"/>
              <a:buNone/>
              <a:defRPr sz="10900" b="1" i="0" u="none" strike="noStrike" cap="none">
                <a:solidFill>
                  <a:schemeClr val="accent6"/>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6000"/>
              <a:buFont typeface="Questrial"/>
              <a:buNone/>
              <a:defRPr sz="6000" b="0" i="0" u="none" strike="noStrike" cap="none">
                <a:solidFill>
                  <a:schemeClr val="dk1"/>
                </a:solidFill>
                <a:latin typeface="Questrial"/>
                <a:ea typeface="Questrial"/>
                <a:cs typeface="Questrial"/>
                <a:sym typeface="Questrial"/>
              </a:defRPr>
            </a:lvl9pPr>
          </a:lstStyle>
          <a:p>
            <a:r>
              <a:rPr lang="es" sz="6600" b="0">
                <a:solidFill>
                  <a:schemeClr val="bg1">
                    <a:lumMod val="90000"/>
                  </a:schemeClr>
                </a:solidFill>
              </a:rPr>
              <a:t>03</a:t>
            </a:r>
            <a:endParaRPr lang="pl-PL" sz="6600" b="0">
              <a:solidFill>
                <a:schemeClr val="bg1">
                  <a:lumMod val="90000"/>
                </a:schemeClr>
              </a:solidFill>
            </a:endParaRPr>
          </a:p>
        </p:txBody>
      </p:sp>
    </p:spTree>
    <p:extLst>
      <p:ext uri="{BB962C8B-B14F-4D97-AF65-F5344CB8AC3E}">
        <p14:creationId xmlns:p14="http://schemas.microsoft.com/office/powerpoint/2010/main" val="2463689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dirty="0">
                <a:solidFill>
                  <a:srgbClr val="74533D"/>
                </a:solidFill>
              </a:rPr>
              <a:t>forester </a:t>
            </a:r>
            <a:r>
              <a:rPr lang="pl-PL" dirty="0" err="1">
                <a:solidFill>
                  <a:srgbClr val="74533D"/>
                </a:solidFill>
              </a:rPr>
              <a:t>pipeline</a:t>
            </a:r>
            <a:endParaRPr lang="en-US" b="0" dirty="0">
              <a:solidFill>
                <a:srgbClr val="74533D"/>
              </a:solidFill>
            </a:endParaRPr>
          </a:p>
        </p:txBody>
      </p:sp>
      <p:cxnSp>
        <p:nvCxnSpPr>
          <p:cNvPr id="166" name="Google Shape;166;p30"/>
          <p:cNvCxnSpPr>
            <a:cxnSpLocks/>
          </p:cNvCxnSpPr>
          <p:nvPr/>
        </p:nvCxnSpPr>
        <p:spPr>
          <a:xfrm>
            <a:off x="812499" y="1045726"/>
            <a:ext cx="3413512" cy="0"/>
          </a:xfrm>
          <a:prstGeom prst="straightConnector1">
            <a:avLst/>
          </a:prstGeom>
          <a:noFill/>
          <a:ln w="19050" cap="flat" cmpd="sng">
            <a:solidFill>
              <a:srgbClr val="74533D"/>
            </a:solidFill>
            <a:prstDash val="solid"/>
            <a:round/>
            <a:headEnd type="none" w="med" len="med"/>
            <a:tailEnd type="none" w="med" len="med"/>
          </a:ln>
        </p:spPr>
      </p:cxnSp>
      <p:pic>
        <p:nvPicPr>
          <p:cNvPr id="3" name="Picture 2" descr="Diagram, schematic&#10;&#10;Description automatically generated">
            <a:extLst>
              <a:ext uri="{FF2B5EF4-FFF2-40B4-BE49-F238E27FC236}">
                <a16:creationId xmlns:a16="http://schemas.microsoft.com/office/drawing/2014/main" id="{2B3F896F-EC0F-2F2B-E281-62D47941A50E}"/>
              </a:ext>
            </a:extLst>
          </p:cNvPr>
          <p:cNvPicPr>
            <a:picLocks noChangeAspect="1"/>
          </p:cNvPicPr>
          <p:nvPr/>
        </p:nvPicPr>
        <p:blipFill>
          <a:blip r:embed="rId4"/>
          <a:stretch>
            <a:fillRect/>
          </a:stretch>
        </p:blipFill>
        <p:spPr>
          <a:xfrm>
            <a:off x="916926" y="697167"/>
            <a:ext cx="7310148" cy="4184685"/>
          </a:xfrm>
          <a:prstGeom prst="rect">
            <a:avLst/>
          </a:prstGeom>
        </p:spPr>
      </p:pic>
    </p:spTree>
    <p:extLst>
      <p:ext uri="{BB962C8B-B14F-4D97-AF65-F5344CB8AC3E}">
        <p14:creationId xmlns:p14="http://schemas.microsoft.com/office/powerpoint/2010/main" val="3684661260"/>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C96B60C6FC0E84BBA39174ADFFE3681" ma:contentTypeVersion="13" ma:contentTypeDescription="Utwórz nowy dokument." ma:contentTypeScope="" ma:versionID="e92fcf2cbbb3097f0ed9eff7118f5a40">
  <xsd:schema xmlns:xsd="http://www.w3.org/2001/XMLSchema" xmlns:xs="http://www.w3.org/2001/XMLSchema" xmlns:p="http://schemas.microsoft.com/office/2006/metadata/properties" xmlns:ns3="9fcbd4b1-acba-40f5-9c18-6e7440fbdee0" xmlns:ns4="a6820557-34c2-4f59-b216-d67d264fdacd" targetNamespace="http://schemas.microsoft.com/office/2006/metadata/properties" ma:root="true" ma:fieldsID="0b3155e6e6272a23839a5e0aa52e2c0b" ns3:_="" ns4:_="">
    <xsd:import namespace="9fcbd4b1-acba-40f5-9c18-6e7440fbdee0"/>
    <xsd:import namespace="a6820557-34c2-4f59-b216-d67d264fdac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bd4b1-acba-40f5-9c18-6e7440fbd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6820557-34c2-4f59-b216-d67d264fdacd" elementFormDefault="qualified">
    <xsd:import namespace="http://schemas.microsoft.com/office/2006/documentManagement/types"/>
    <xsd:import namespace="http://schemas.microsoft.com/office/infopath/2007/PartnerControls"/>
    <xsd:element name="SharedWithUsers" ma:index="12"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Udostępnione dla — szczegóły" ma:internalName="SharedWithDetails" ma:readOnly="true">
      <xsd:simpleType>
        <xsd:restriction base="dms:Note">
          <xsd:maxLength value="255"/>
        </xsd:restriction>
      </xsd:simpleType>
    </xsd:element>
    <xsd:element name="SharingHintHash" ma:index="14"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6CBD73-9737-45F2-B553-285CF461AC91}">
  <ds:schemaRefs>
    <ds:schemaRef ds:uri="http://schemas.microsoft.com/sharepoint/v3/contenttype/forms"/>
  </ds:schemaRefs>
</ds:datastoreItem>
</file>

<file path=customXml/itemProps2.xml><?xml version="1.0" encoding="utf-8"?>
<ds:datastoreItem xmlns:ds="http://schemas.openxmlformats.org/officeDocument/2006/customXml" ds:itemID="{3195AC9C-97CE-4020-8CD0-A999EEFD8A29}">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purl.org/dc/elements/1.1/"/>
    <ds:schemaRef ds:uri="http://schemas.openxmlformats.org/package/2006/metadata/core-properties"/>
    <ds:schemaRef ds:uri="a6820557-34c2-4f59-b216-d67d264fdacd"/>
    <ds:schemaRef ds:uri="9fcbd4b1-acba-40f5-9c18-6e7440fbdee0"/>
    <ds:schemaRef ds:uri="http://schemas.microsoft.com/office/2006/metadata/properties"/>
  </ds:schemaRefs>
</ds:datastoreItem>
</file>

<file path=customXml/itemProps3.xml><?xml version="1.0" encoding="utf-8"?>
<ds:datastoreItem xmlns:ds="http://schemas.openxmlformats.org/officeDocument/2006/customXml" ds:itemID="{9BC95E83-A0C9-4F5B-BDFD-3903CAFB7909}">
  <ds:schemaRefs>
    <ds:schemaRef ds:uri="9fcbd4b1-acba-40f5-9c18-6e7440fbdee0"/>
    <ds:schemaRef ds:uri="a6820557-34c2-4f59-b216-d67d264fda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4612</TotalTime>
  <Words>855</Words>
  <Application>Microsoft Office PowerPoint</Application>
  <PresentationFormat>On-screen Show (16:9)</PresentationFormat>
  <Paragraphs>114</Paragraphs>
  <Slides>25</Slides>
  <Notes>24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Slack-Lato</vt:lpstr>
      <vt:lpstr>Questrial</vt:lpstr>
      <vt:lpstr>Arial</vt:lpstr>
      <vt:lpstr>Nunito</vt:lpstr>
      <vt:lpstr>Courier New</vt:lpstr>
      <vt:lpstr>Minimalist Slides for meeting by Slidesgo</vt:lpstr>
      <vt:lpstr>Acrobat Document</vt:lpstr>
      <vt:lpstr>forester: an R package for automated building  of tree-based machine learning models</vt:lpstr>
      <vt:lpstr>Agenda</vt:lpstr>
      <vt:lpstr>What is forester? </vt:lpstr>
      <vt:lpstr>What is the forester?</vt:lpstr>
      <vt:lpstr>PowerPoint Presentation</vt:lpstr>
      <vt:lpstr>ML pipeline</vt:lpstr>
      <vt:lpstr>AutoML pipeline</vt:lpstr>
      <vt:lpstr>PowerPoint Presentation</vt:lpstr>
      <vt:lpstr>forester pipeline</vt:lpstr>
      <vt:lpstr>PowerPoint Presentation</vt:lpstr>
      <vt:lpstr>Why tree-based models?</vt:lpstr>
      <vt:lpstr>PowerPoint Presentation</vt:lpstr>
      <vt:lpstr>Package structure</vt:lpstr>
      <vt:lpstr>PowerPoint Presentation</vt:lpstr>
      <vt:lpstr>Automatic report for regression task</vt:lpstr>
      <vt:lpstr>Ranked list</vt:lpstr>
      <vt:lpstr>Model comparison plots</vt:lpstr>
      <vt:lpstr>Best model plots</vt:lpstr>
      <vt:lpstr>XAI: Feature Importance</vt:lpstr>
      <vt:lpstr>Data Check</vt:lpstr>
      <vt:lpstr>PowerPoint Presentation</vt:lpstr>
      <vt:lpstr>Existing solutions</vt:lpstr>
      <vt:lpstr>For whom is this package created?</vt:lpstr>
      <vt:lpstr>Thank you for your attention!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forester: growing transparent tree-based models for everyone</dc:title>
  <dc:creator>Hubert Ruczyński</dc:creator>
  <cp:lastModifiedBy>Hubert Ruczyński</cp:lastModifiedBy>
  <cp:revision>2</cp:revision>
  <dcterms:modified xsi:type="dcterms:W3CDTF">2023-07-31T15:57:32Z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0x0101009C96B60C6FC0E84BBA39174ADFFE3681</vt:lpwstr>
  </property>
</Properties>
</file>